
<file path=[Content_Types].xml><?xml version="1.0" encoding="utf-8"?>
<Types xmlns="http://schemas.openxmlformats.org/package/2006/content-types">
  <Default Extension="jpeg" ContentType="image/jpeg"/>
  <Default Extension="jpg" ContentType="image/jpeg"/>
  <Default Extension="mp3" ContentType="audio/mpeg"/>
  <Default Extension="png" ContentType="image/png"/>
  <Default Extension="rels" ContentType="application/vnd.openxmlformats-package.relationships+xml"/>
  <Default Extension="wav" ContentType="audio/x-wav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customXml/itemProps5.xml" ContentType="application/vnd.openxmlformats-officedocument.customXmlProperties+xml"/>
  <Override PartName="/customXml/itemProps6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changesInfos/changesInfo1.xml" ContentType="application/vnd.ms-powerpoint.changes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7"/>
  </p:sldMasterIdLst>
  <p:notesMasterIdLst>
    <p:notesMasterId r:id="rId18"/>
  </p:notesMasterIdLst>
  <p:sldIdLst>
    <p:sldId id="294" r:id="rId8"/>
    <p:sldId id="290" r:id="rId9"/>
    <p:sldId id="291" r:id="rId10"/>
    <p:sldId id="292" r:id="rId11"/>
    <p:sldId id="293" r:id="rId12"/>
    <p:sldId id="281" r:id="rId13"/>
    <p:sldId id="280" r:id="rId14"/>
    <p:sldId id="288" r:id="rId15"/>
    <p:sldId id="289" r:id="rId16"/>
    <p:sldId id="273" r:id="rId17"/>
  </p:sldIdLst>
  <p:sldSz cx="9144000" cy="5143500" type="screen16x9"/>
  <p:notesSz cx="6858000" cy="9144000"/>
  <p:defaultTextStyle>
    <a:defPPr>
      <a:defRPr lang="zh-CN"/>
    </a:defPPr>
    <a:lvl1pPr marL="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1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63" userDrawn="1">
          <p15:clr>
            <a:srgbClr val="A4A3A4"/>
          </p15:clr>
        </p15:guide>
        <p15:guide id="3" orient="horz" pos="1620">
          <p15:clr>
            <a:srgbClr val="A4A3A4"/>
          </p15:clr>
        </p15:guide>
        <p15:guide id="4" pos="2897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FB3CA"/>
    <a:srgbClr val="3C5568"/>
    <a:srgbClr val="8AD77C"/>
    <a:srgbClr val="A4A3A4"/>
    <a:srgbClr val="414141"/>
    <a:srgbClr val="F9A98A"/>
    <a:srgbClr val="F1CCC0"/>
    <a:srgbClr val="9C1037"/>
    <a:srgbClr val="81818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 varScale="1">
        <p:scale>
          <a:sx n="85" d="100"/>
          <a:sy n="85" d="100"/>
        </p:scale>
        <p:origin x="96" y="1800"/>
      </p:cViewPr>
      <p:guideLst>
        <p:guide orient="horz" pos="2160"/>
        <p:guide pos="3863"/>
        <p:guide orient="horz" pos="1620"/>
        <p:guide pos="2897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1.xml"/><Relationship Id="rId13" Type="http://schemas.openxmlformats.org/officeDocument/2006/relationships/slide" Target="slides/slide6.xml"/><Relationship Id="rId18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theme" Target="theme/theme1.xml"/><Relationship Id="rId7" Type="http://schemas.openxmlformats.org/officeDocument/2006/relationships/slideMaster" Target="slideMasters/slideMaster1.xml"/><Relationship Id="rId12" Type="http://schemas.openxmlformats.org/officeDocument/2006/relationships/slide" Target="slides/slide5.xml"/><Relationship Id="rId17" Type="http://schemas.openxmlformats.org/officeDocument/2006/relationships/slide" Target="slides/slide10.xml"/><Relationship Id="rId2" Type="http://schemas.openxmlformats.org/officeDocument/2006/relationships/customXml" Target="../customXml/item2.xml"/><Relationship Id="rId16" Type="http://schemas.openxmlformats.org/officeDocument/2006/relationships/slide" Target="slides/slide9.xml"/><Relationship Id="rId20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customXml" Target="../customXml/item6.xml"/><Relationship Id="rId11" Type="http://schemas.openxmlformats.org/officeDocument/2006/relationships/slide" Target="slides/slide4.xml"/><Relationship Id="rId5" Type="http://schemas.openxmlformats.org/officeDocument/2006/relationships/customXml" Target="../customXml/item5.xml"/><Relationship Id="rId15" Type="http://schemas.openxmlformats.org/officeDocument/2006/relationships/slide" Target="slides/slide8.xml"/><Relationship Id="rId23" Type="http://schemas.microsoft.com/office/2016/11/relationships/changesInfo" Target="changesInfos/changesInfo1.xml"/><Relationship Id="rId10" Type="http://schemas.openxmlformats.org/officeDocument/2006/relationships/slide" Target="slides/slide3.xml"/><Relationship Id="rId19" Type="http://schemas.openxmlformats.org/officeDocument/2006/relationships/presProps" Target="presProps.xml"/><Relationship Id="rId4" Type="http://schemas.openxmlformats.org/officeDocument/2006/relationships/customXml" Target="../customXml/item4.xml"/><Relationship Id="rId9" Type="http://schemas.openxmlformats.org/officeDocument/2006/relationships/slide" Target="slides/slide2.xml"/><Relationship Id="rId14" Type="http://schemas.openxmlformats.org/officeDocument/2006/relationships/slide" Target="slides/slide7.xml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ogan Davis" userId="1388c45b57cfeea9" providerId="LiveId" clId="{00717CFF-912E-472E-AEB7-B906EF6459AC}"/>
    <pc:docChg chg="undo custSel addSld delSld modSld">
      <pc:chgData name="Logan Davis" userId="1388c45b57cfeea9" providerId="LiveId" clId="{00717CFF-912E-472E-AEB7-B906EF6459AC}" dt="2019-03-26T03:48:47.018" v="616" actId="1076"/>
      <pc:docMkLst>
        <pc:docMk/>
      </pc:docMkLst>
      <pc:sldChg chg="delSp modSp del">
        <pc:chgData name="Logan Davis" userId="1388c45b57cfeea9" providerId="LiveId" clId="{00717CFF-912E-472E-AEB7-B906EF6459AC}" dt="2019-03-26T03:18:50.627" v="595" actId="2696"/>
        <pc:sldMkLst>
          <pc:docMk/>
          <pc:sldMk cId="3564366675" sldId="256"/>
        </pc:sldMkLst>
        <pc:spChg chg="del mod">
          <ac:chgData name="Logan Davis" userId="1388c45b57cfeea9" providerId="LiveId" clId="{00717CFF-912E-472E-AEB7-B906EF6459AC}" dt="2019-03-26T03:18:38.297" v="593" actId="478"/>
          <ac:spMkLst>
            <pc:docMk/>
            <pc:sldMk cId="3564366675" sldId="256"/>
            <ac:spMk id="9" creationId="{00000000-0000-0000-0000-000000000000}"/>
          </ac:spMkLst>
        </pc:spChg>
        <pc:picChg chg="del mod">
          <ac:chgData name="Logan Davis" userId="1388c45b57cfeea9" providerId="LiveId" clId="{00717CFF-912E-472E-AEB7-B906EF6459AC}" dt="2019-03-26T03:18:38.297" v="593" actId="478"/>
          <ac:picMkLst>
            <pc:docMk/>
            <pc:sldMk cId="3564366675" sldId="256"/>
            <ac:picMk id="4" creationId="{00000000-0000-0000-0000-000000000000}"/>
          </ac:picMkLst>
        </pc:picChg>
      </pc:sldChg>
      <pc:sldChg chg="modSp">
        <pc:chgData name="Logan Davis" userId="1388c45b57cfeea9" providerId="LiveId" clId="{00717CFF-912E-472E-AEB7-B906EF6459AC}" dt="2019-03-26T03:14:07.672" v="500" actId="1076"/>
        <pc:sldMkLst>
          <pc:docMk/>
          <pc:sldMk cId="2639940781" sldId="273"/>
        </pc:sldMkLst>
        <pc:spChg chg="mod">
          <ac:chgData name="Logan Davis" userId="1388c45b57cfeea9" providerId="LiveId" clId="{00717CFF-912E-472E-AEB7-B906EF6459AC}" dt="2019-03-26T03:13:49.493" v="497" actId="1076"/>
          <ac:spMkLst>
            <pc:docMk/>
            <pc:sldMk cId="2639940781" sldId="273"/>
            <ac:spMk id="65" creationId="{00000000-0000-0000-0000-000000000000}"/>
          </ac:spMkLst>
        </pc:spChg>
        <pc:picChg chg="mod">
          <ac:chgData name="Logan Davis" userId="1388c45b57cfeea9" providerId="LiveId" clId="{00717CFF-912E-472E-AEB7-B906EF6459AC}" dt="2019-03-26T03:14:07.672" v="500" actId="1076"/>
          <ac:picMkLst>
            <pc:docMk/>
            <pc:sldMk cId="2639940781" sldId="273"/>
            <ac:picMk id="4" creationId="{C1E29854-9DC0-4CF2-85DC-3D5ADDBA17DF}"/>
          </ac:picMkLst>
        </pc:picChg>
      </pc:sldChg>
      <pc:sldChg chg="addSp delSp modSp">
        <pc:chgData name="Logan Davis" userId="1388c45b57cfeea9" providerId="LiveId" clId="{00717CFF-912E-472E-AEB7-B906EF6459AC}" dt="2019-03-26T03:14:59.787" v="507" actId="1076"/>
        <pc:sldMkLst>
          <pc:docMk/>
          <pc:sldMk cId="2345035582" sldId="281"/>
        </pc:sldMkLst>
        <pc:spChg chg="mod">
          <ac:chgData name="Logan Davis" userId="1388c45b57cfeea9" providerId="LiveId" clId="{00717CFF-912E-472E-AEB7-B906EF6459AC}" dt="2019-03-26T02:57:37.633" v="124" actId="20577"/>
          <ac:spMkLst>
            <pc:docMk/>
            <pc:sldMk cId="2345035582" sldId="281"/>
            <ac:spMk id="2" creationId="{32F25F2A-93D7-4DAC-8332-8FF130F6AC70}"/>
          </ac:spMkLst>
        </pc:spChg>
        <pc:picChg chg="mod">
          <ac:chgData name="Logan Davis" userId="1388c45b57cfeea9" providerId="LiveId" clId="{00717CFF-912E-472E-AEB7-B906EF6459AC}" dt="2019-03-26T03:06:19.448" v="216" actId="1076"/>
          <ac:picMkLst>
            <pc:docMk/>
            <pc:sldMk cId="2345035582" sldId="281"/>
            <ac:picMk id="4" creationId="{5F69BDC6-39FE-4B51-8455-4E3C0A70C4FB}"/>
          </ac:picMkLst>
        </pc:picChg>
        <pc:picChg chg="add mod">
          <ac:chgData name="Logan Davis" userId="1388c45b57cfeea9" providerId="LiveId" clId="{00717CFF-912E-472E-AEB7-B906EF6459AC}" dt="2019-03-26T03:04:55.306" v="204" actId="1076"/>
          <ac:picMkLst>
            <pc:docMk/>
            <pc:sldMk cId="2345035582" sldId="281"/>
            <ac:picMk id="5" creationId="{6ABC3B0B-CAE7-478C-B1FD-8544327C4273}"/>
          </ac:picMkLst>
        </pc:picChg>
        <pc:picChg chg="add del mod modCrop">
          <ac:chgData name="Logan Davis" userId="1388c45b57cfeea9" providerId="LiveId" clId="{00717CFF-912E-472E-AEB7-B906EF6459AC}" dt="2019-03-26T03:01:31.884" v="166" actId="732"/>
          <ac:picMkLst>
            <pc:docMk/>
            <pc:sldMk cId="2345035582" sldId="281"/>
            <ac:picMk id="6" creationId="{948ED3B8-E8CA-4FF8-8753-FC4482AA50AF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7" creationId="{E5F39612-E771-40E1-A84E-39A116596F16}"/>
          </ac:picMkLst>
        </pc:picChg>
        <pc:picChg chg="mod modCrop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8" creationId="{98A06A61-7CAC-4BA3-B3D2-3D85D9B14BE3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9" creationId="{5E447FD0-E5CF-4CAE-B8CC-03F246370144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10" creationId="{5FF548BE-2767-41C5-9C82-2901105D634A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11" creationId="{252F518A-C03E-4620-A1F3-16234EB7ED14}"/>
          </ac:picMkLst>
        </pc:picChg>
        <pc:picChg chg="add mod">
          <ac:chgData name="Logan Davis" userId="1388c45b57cfeea9" providerId="LiveId" clId="{00717CFF-912E-472E-AEB7-B906EF6459AC}" dt="2019-03-26T03:01:21.071" v="164" actId="1076"/>
          <ac:picMkLst>
            <pc:docMk/>
            <pc:sldMk cId="2345035582" sldId="281"/>
            <ac:picMk id="12" creationId="{17E19DAC-0613-4B51-873E-EAAC837DD4D1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13" creationId="{F3B90F34-B9CD-4F43-A962-A7548B7F3518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14" creationId="{7AC01358-A9DB-454B-B277-3D04FC1A8246}"/>
          </ac:picMkLst>
        </pc:picChg>
        <pc:picChg chg="add mod">
          <ac:chgData name="Logan Davis" userId="1388c45b57cfeea9" providerId="LiveId" clId="{00717CFF-912E-472E-AEB7-B906EF6459AC}" dt="2019-03-26T03:01:07.305" v="157" actId="1076"/>
          <ac:picMkLst>
            <pc:docMk/>
            <pc:sldMk cId="2345035582" sldId="281"/>
            <ac:picMk id="15" creationId="{E043B5DB-8EE1-4B1D-B315-81095EBF76F8}"/>
          </ac:picMkLst>
        </pc:picChg>
        <pc:picChg chg="add mod">
          <ac:chgData name="Logan Davis" userId="1388c45b57cfeea9" providerId="LiveId" clId="{00717CFF-912E-472E-AEB7-B906EF6459AC}" dt="2019-03-26T03:00:58.303" v="156" actId="1076"/>
          <ac:picMkLst>
            <pc:docMk/>
            <pc:sldMk cId="2345035582" sldId="281"/>
            <ac:picMk id="16" creationId="{CA88014C-CA7C-488B-9F27-79E91F902BEE}"/>
          </ac:picMkLst>
        </pc:picChg>
        <pc:picChg chg="add mod">
          <ac:chgData name="Logan Davis" userId="1388c45b57cfeea9" providerId="LiveId" clId="{00717CFF-912E-472E-AEB7-B906EF6459AC}" dt="2019-03-26T03:00:58.303" v="156" actId="1076"/>
          <ac:picMkLst>
            <pc:docMk/>
            <pc:sldMk cId="2345035582" sldId="281"/>
            <ac:picMk id="17" creationId="{2956B113-9F72-4AA0-80C1-8028173033E5}"/>
          </ac:picMkLst>
        </pc:picChg>
        <pc:picChg chg="add mod">
          <ac:chgData name="Logan Davis" userId="1388c45b57cfeea9" providerId="LiveId" clId="{00717CFF-912E-472E-AEB7-B906EF6459AC}" dt="2019-03-26T03:00:58.303" v="156" actId="1076"/>
          <ac:picMkLst>
            <pc:docMk/>
            <pc:sldMk cId="2345035582" sldId="281"/>
            <ac:picMk id="18" creationId="{4D726CB6-B3BB-4EFD-8054-B6D5E0B70DC7}"/>
          </ac:picMkLst>
        </pc:picChg>
        <pc:picChg chg="add mod">
          <ac:chgData name="Logan Davis" userId="1388c45b57cfeea9" providerId="LiveId" clId="{00717CFF-912E-472E-AEB7-B906EF6459AC}" dt="2019-03-26T03:00:58.303" v="156" actId="1076"/>
          <ac:picMkLst>
            <pc:docMk/>
            <pc:sldMk cId="2345035582" sldId="281"/>
            <ac:picMk id="19" creationId="{809E0F65-B269-44EA-B630-AFAD6B81ABA8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0" creationId="{AAF37F76-E617-4DE4-BAA7-CEE1225A4551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1" creationId="{E2128578-2BE9-4C0C-980C-3B9C7CD44D64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2" creationId="{17E80B83-BE68-41AB-A191-3AEE135F0072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3" creationId="{E6F975A4-B0F8-4A09-A255-C6D80B47B36F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4" creationId="{2BB85676-79C1-40CB-9D0D-E320712A7123}"/>
          </ac:picMkLst>
        </pc:picChg>
        <pc:picChg chg="add mod">
          <ac:chgData name="Logan Davis" userId="1388c45b57cfeea9" providerId="LiveId" clId="{00717CFF-912E-472E-AEB7-B906EF6459AC}" dt="2019-03-26T03:04:03.353" v="198" actId="1076"/>
          <ac:picMkLst>
            <pc:docMk/>
            <pc:sldMk cId="2345035582" sldId="281"/>
            <ac:picMk id="25" creationId="{9824DE78-EBB6-4206-85D9-480D5CA119E4}"/>
          </ac:picMkLst>
        </pc:picChg>
        <pc:picChg chg="add mod">
          <ac:chgData name="Logan Davis" userId="1388c45b57cfeea9" providerId="LiveId" clId="{00717CFF-912E-472E-AEB7-B906EF6459AC}" dt="2019-03-26T03:04:14.896" v="201" actId="1076"/>
          <ac:picMkLst>
            <pc:docMk/>
            <pc:sldMk cId="2345035582" sldId="281"/>
            <ac:picMk id="26" creationId="{69C670CD-24F0-408E-B50A-2CCE53582DA4}"/>
          </ac:picMkLst>
        </pc:picChg>
        <pc:picChg chg="add mod ord">
          <ac:chgData name="Logan Davis" userId="1388c45b57cfeea9" providerId="LiveId" clId="{00717CFF-912E-472E-AEB7-B906EF6459AC}" dt="2019-03-26T03:05:27.908" v="209" actId="1076"/>
          <ac:picMkLst>
            <pc:docMk/>
            <pc:sldMk cId="2345035582" sldId="281"/>
            <ac:picMk id="28" creationId="{887B4698-B958-431F-B7CE-F843A4D78B68}"/>
          </ac:picMkLst>
        </pc:picChg>
        <pc:picChg chg="add mod">
          <ac:chgData name="Logan Davis" userId="1388c45b57cfeea9" providerId="LiveId" clId="{00717CFF-912E-472E-AEB7-B906EF6459AC}" dt="2019-03-26T03:05:54.550" v="213" actId="1076"/>
          <ac:picMkLst>
            <pc:docMk/>
            <pc:sldMk cId="2345035582" sldId="281"/>
            <ac:picMk id="30" creationId="{D4A1AC4E-01D1-4F75-ABBD-0D52EF58FD8E}"/>
          </ac:picMkLst>
        </pc:picChg>
        <pc:picChg chg="add mod">
          <ac:chgData name="Logan Davis" userId="1388c45b57cfeea9" providerId="LiveId" clId="{00717CFF-912E-472E-AEB7-B906EF6459AC}" dt="2019-03-26T03:06:00.334" v="215" actId="1076"/>
          <ac:picMkLst>
            <pc:docMk/>
            <pc:sldMk cId="2345035582" sldId="281"/>
            <ac:picMk id="32" creationId="{A16375A6-A1C1-4F44-800F-BC5FC753D05E}"/>
          </ac:picMkLst>
        </pc:picChg>
        <pc:picChg chg="add mod">
          <ac:chgData name="Logan Davis" userId="1388c45b57cfeea9" providerId="LiveId" clId="{00717CFF-912E-472E-AEB7-B906EF6459AC}" dt="2019-03-26T03:14:59.787" v="507" actId="1076"/>
          <ac:picMkLst>
            <pc:docMk/>
            <pc:sldMk cId="2345035582" sldId="281"/>
            <ac:picMk id="34" creationId="{46C4EC2A-1795-4B12-B559-894842E7CEED}"/>
          </ac:picMkLst>
        </pc:picChg>
      </pc:sldChg>
      <pc:sldChg chg="del">
        <pc:chgData name="Logan Davis" userId="1388c45b57cfeea9" providerId="LiveId" clId="{00717CFF-912E-472E-AEB7-B906EF6459AC}" dt="2019-03-26T03:01:41.993" v="168" actId="2696"/>
        <pc:sldMkLst>
          <pc:docMk/>
          <pc:sldMk cId="2009100226" sldId="283"/>
        </pc:sldMkLst>
      </pc:sldChg>
      <pc:sldChg chg="del">
        <pc:chgData name="Logan Davis" userId="1388c45b57cfeea9" providerId="LiveId" clId="{00717CFF-912E-472E-AEB7-B906EF6459AC}" dt="2019-03-26T02:58:13.129" v="130" actId="2696"/>
        <pc:sldMkLst>
          <pc:docMk/>
          <pc:sldMk cId="2886968245" sldId="284"/>
        </pc:sldMkLst>
      </pc:sldChg>
      <pc:sldChg chg="del">
        <pc:chgData name="Logan Davis" userId="1388c45b57cfeea9" providerId="LiveId" clId="{00717CFF-912E-472E-AEB7-B906EF6459AC}" dt="2019-03-26T03:04:21.611" v="202" actId="2696"/>
        <pc:sldMkLst>
          <pc:docMk/>
          <pc:sldMk cId="2571710004" sldId="285"/>
        </pc:sldMkLst>
      </pc:sldChg>
      <pc:sldChg chg="del">
        <pc:chgData name="Logan Davis" userId="1388c45b57cfeea9" providerId="LiveId" clId="{00717CFF-912E-472E-AEB7-B906EF6459AC}" dt="2019-03-26T03:04:06.414" v="199" actId="2696"/>
        <pc:sldMkLst>
          <pc:docMk/>
          <pc:sldMk cId="3734654224" sldId="286"/>
        </pc:sldMkLst>
      </pc:sldChg>
      <pc:sldChg chg="del">
        <pc:chgData name="Logan Davis" userId="1388c45b57cfeea9" providerId="LiveId" clId="{00717CFF-912E-472E-AEB7-B906EF6459AC}" dt="2019-03-26T02:59:27.227" v="143" actId="2696"/>
        <pc:sldMkLst>
          <pc:docMk/>
          <pc:sldMk cId="1314498177" sldId="287"/>
        </pc:sldMkLst>
      </pc:sldChg>
      <pc:sldChg chg="addSp delSp modSp">
        <pc:chgData name="Logan Davis" userId="1388c45b57cfeea9" providerId="LiveId" clId="{00717CFF-912E-472E-AEB7-B906EF6459AC}" dt="2019-03-26T03:48:47.018" v="616" actId="1076"/>
        <pc:sldMkLst>
          <pc:docMk/>
          <pc:sldMk cId="3888060973" sldId="288"/>
        </pc:sldMkLst>
        <pc:spChg chg="mod">
          <ac:chgData name="Logan Davis" userId="1388c45b57cfeea9" providerId="LiveId" clId="{00717CFF-912E-472E-AEB7-B906EF6459AC}" dt="2019-03-26T03:19:36.812" v="608" actId="20577"/>
          <ac:spMkLst>
            <pc:docMk/>
            <pc:sldMk cId="3888060973" sldId="288"/>
            <ac:spMk id="2" creationId="{A38320CE-E0B5-4DB7-8A1D-73D2A140B388}"/>
          </ac:spMkLst>
        </pc:spChg>
        <pc:picChg chg="del">
          <ac:chgData name="Logan Davis" userId="1388c45b57cfeea9" providerId="LiveId" clId="{00717CFF-912E-472E-AEB7-B906EF6459AC}" dt="2019-03-26T02:51:36.005" v="0" actId="478"/>
          <ac:picMkLst>
            <pc:docMk/>
            <pc:sldMk cId="3888060973" sldId="288"/>
            <ac:picMk id="4" creationId="{4CF82220-8D50-4CC4-B075-CF8099CC6CD3}"/>
          </ac:picMkLst>
        </pc:picChg>
        <pc:picChg chg="add mod">
          <ac:chgData name="Logan Davis" userId="1388c45b57cfeea9" providerId="LiveId" clId="{00717CFF-912E-472E-AEB7-B906EF6459AC}" dt="2019-03-26T03:48:47.018" v="616" actId="1076"/>
          <ac:picMkLst>
            <pc:docMk/>
            <pc:sldMk cId="3888060973" sldId="288"/>
            <ac:picMk id="4" creationId="{A9DFF8CC-7B81-47F0-BF51-CA4EB4B5725F}"/>
          </ac:picMkLst>
        </pc:picChg>
        <pc:picChg chg="add del mod modCrop">
          <ac:chgData name="Logan Davis" userId="1388c45b57cfeea9" providerId="LiveId" clId="{00717CFF-912E-472E-AEB7-B906EF6459AC}" dt="2019-03-26T03:48:22.429" v="609" actId="478"/>
          <ac:picMkLst>
            <pc:docMk/>
            <pc:sldMk cId="3888060973" sldId="288"/>
            <ac:picMk id="5" creationId="{B702922C-B1C1-4C87-AD97-B13759BDF77F}"/>
          </ac:picMkLst>
        </pc:picChg>
      </pc:sldChg>
      <pc:sldChg chg="addSp delSp modSp">
        <pc:chgData name="Logan Davis" userId="1388c45b57cfeea9" providerId="LiveId" clId="{00717CFF-912E-472E-AEB7-B906EF6459AC}" dt="2019-03-26T03:13:08.835" v="464" actId="1076"/>
        <pc:sldMkLst>
          <pc:docMk/>
          <pc:sldMk cId="966461258" sldId="289"/>
        </pc:sldMkLst>
        <pc:spChg chg="mod">
          <ac:chgData name="Logan Davis" userId="1388c45b57cfeea9" providerId="LiveId" clId="{00717CFF-912E-472E-AEB7-B906EF6459AC}" dt="2019-03-26T03:08:37.856" v="245" actId="313"/>
          <ac:spMkLst>
            <pc:docMk/>
            <pc:sldMk cId="966461258" sldId="289"/>
            <ac:spMk id="2" creationId="{28748202-1682-47C0-A80D-18CD72C80E12}"/>
          </ac:spMkLst>
        </pc:spChg>
        <pc:spChg chg="add mod">
          <ac:chgData name="Logan Davis" userId="1388c45b57cfeea9" providerId="LiveId" clId="{00717CFF-912E-472E-AEB7-B906EF6459AC}" dt="2019-03-26T03:12:50.524" v="463" actId="14100"/>
          <ac:spMkLst>
            <pc:docMk/>
            <pc:sldMk cId="966461258" sldId="289"/>
            <ac:spMk id="3" creationId="{FB0CBB58-8F98-493A-BF24-B85B011DFD38}"/>
          </ac:spMkLst>
        </pc:spChg>
        <pc:picChg chg="del">
          <ac:chgData name="Logan Davis" userId="1388c45b57cfeea9" providerId="LiveId" clId="{00717CFF-912E-472E-AEB7-B906EF6459AC}" dt="2019-03-26T03:08:14.186" v="217" actId="478"/>
          <ac:picMkLst>
            <pc:docMk/>
            <pc:sldMk cId="966461258" sldId="289"/>
            <ac:picMk id="4" creationId="{20B651AC-E338-41BC-9B03-86E10C346EBC}"/>
          </ac:picMkLst>
        </pc:picChg>
        <pc:picChg chg="del">
          <ac:chgData name="Logan Davis" userId="1388c45b57cfeea9" providerId="LiveId" clId="{00717CFF-912E-472E-AEB7-B906EF6459AC}" dt="2019-03-26T03:08:14.186" v="217" actId="478"/>
          <ac:picMkLst>
            <pc:docMk/>
            <pc:sldMk cId="966461258" sldId="289"/>
            <ac:picMk id="6" creationId="{5D7823A1-4D56-4437-A2BB-958FA8293538}"/>
          </ac:picMkLst>
        </pc:picChg>
        <pc:picChg chg="add mod modCrop">
          <ac:chgData name="Logan Davis" userId="1388c45b57cfeea9" providerId="LiveId" clId="{00717CFF-912E-472E-AEB7-B906EF6459AC}" dt="2019-03-26T03:13:08.835" v="464" actId="1076"/>
          <ac:picMkLst>
            <pc:docMk/>
            <pc:sldMk cId="966461258" sldId="289"/>
            <ac:picMk id="7" creationId="{BED1328C-E49E-46C1-B4FF-24A5A40660C8}"/>
          </ac:picMkLst>
        </pc:picChg>
        <pc:picChg chg="del">
          <ac:chgData name="Logan Davis" userId="1388c45b57cfeea9" providerId="LiveId" clId="{00717CFF-912E-472E-AEB7-B906EF6459AC}" dt="2019-03-26T03:08:14.186" v="217" actId="478"/>
          <ac:picMkLst>
            <pc:docMk/>
            <pc:sldMk cId="966461258" sldId="289"/>
            <ac:picMk id="8" creationId="{1DACBC41-F3AA-4BF2-8F0B-FC30D72DC0DC}"/>
          </ac:picMkLst>
        </pc:picChg>
      </pc:sldChg>
      <pc:sldChg chg="addSp modSp add">
        <pc:chgData name="Logan Davis" userId="1388c45b57cfeea9" providerId="LiveId" clId="{00717CFF-912E-472E-AEB7-B906EF6459AC}" dt="2019-03-26T03:17:04.403" v="532" actId="14100"/>
        <pc:sldMkLst>
          <pc:docMk/>
          <pc:sldMk cId="1055731789" sldId="291"/>
        </pc:sldMkLst>
        <pc:spChg chg="add mod">
          <ac:chgData name="Logan Davis" userId="1388c45b57cfeea9" providerId="LiveId" clId="{00717CFF-912E-472E-AEB7-B906EF6459AC}" dt="2019-03-26T02:54:37.299" v="56" actId="20577"/>
          <ac:spMkLst>
            <pc:docMk/>
            <pc:sldMk cId="1055731789" sldId="291"/>
            <ac:spMk id="4" creationId="{86011CF7-04F6-4F22-BAE4-5E5CB204EF2A}"/>
          </ac:spMkLst>
        </pc:spChg>
        <pc:spChg chg="add mod">
          <ac:chgData name="Logan Davis" userId="1388c45b57cfeea9" providerId="LiveId" clId="{00717CFF-912E-472E-AEB7-B906EF6459AC}" dt="2019-03-26T03:17:04.403" v="532" actId="14100"/>
          <ac:spMkLst>
            <pc:docMk/>
            <pc:sldMk cId="1055731789" sldId="291"/>
            <ac:spMk id="5" creationId="{00A47C37-96A0-4FCB-B71B-8B6A3B471004}"/>
          </ac:spMkLst>
        </pc:spChg>
        <pc:spChg chg="add mod">
          <ac:chgData name="Logan Davis" userId="1388c45b57cfeea9" providerId="LiveId" clId="{00717CFF-912E-472E-AEB7-B906EF6459AC}" dt="2019-03-26T03:16:42.912" v="527" actId="1076"/>
          <ac:spMkLst>
            <pc:docMk/>
            <pc:sldMk cId="1055731789" sldId="291"/>
            <ac:spMk id="6" creationId="{2288EE89-AF0C-497D-9730-C59D9686E09E}"/>
          </ac:spMkLst>
        </pc:spChg>
        <pc:spChg chg="add">
          <ac:chgData name="Logan Davis" userId="1388c45b57cfeea9" providerId="LiveId" clId="{00717CFF-912E-472E-AEB7-B906EF6459AC}" dt="2019-03-26T02:53:20.408" v="7"/>
          <ac:spMkLst>
            <pc:docMk/>
            <pc:sldMk cId="1055731789" sldId="291"/>
            <ac:spMk id="7" creationId="{CCF9BB62-B54A-4D1B-A6E2-4DE2D87FD2E0}"/>
          </ac:spMkLst>
        </pc:spChg>
        <pc:picChg chg="add">
          <ac:chgData name="Logan Davis" userId="1388c45b57cfeea9" providerId="LiveId" clId="{00717CFF-912E-472E-AEB7-B906EF6459AC}" dt="2019-03-26T02:53:20.408" v="7"/>
          <ac:picMkLst>
            <pc:docMk/>
            <pc:sldMk cId="1055731789" sldId="291"/>
            <ac:picMk id="2" creationId="{1C31A7D7-61D6-4244-A43E-7D47ED767F73}"/>
          </ac:picMkLst>
        </pc:picChg>
        <pc:picChg chg="add">
          <ac:chgData name="Logan Davis" userId="1388c45b57cfeea9" providerId="LiveId" clId="{00717CFF-912E-472E-AEB7-B906EF6459AC}" dt="2019-03-26T02:53:20.408" v="7"/>
          <ac:picMkLst>
            <pc:docMk/>
            <pc:sldMk cId="1055731789" sldId="291"/>
            <ac:picMk id="3" creationId="{BF2F7557-826B-48BB-A525-5648815F4A04}"/>
          </ac:picMkLst>
        </pc:picChg>
      </pc:sldChg>
      <pc:sldChg chg="addSp modSp add">
        <pc:chgData name="Logan Davis" userId="1388c45b57cfeea9" providerId="LiveId" clId="{00717CFF-912E-472E-AEB7-B906EF6459AC}" dt="2019-03-26T03:18:12.140" v="591" actId="14100"/>
        <pc:sldMkLst>
          <pc:docMk/>
          <pc:sldMk cId="4020494332" sldId="292"/>
        </pc:sldMkLst>
        <pc:spChg chg="add mod">
          <ac:chgData name="Logan Davis" userId="1388c45b57cfeea9" providerId="LiveId" clId="{00717CFF-912E-472E-AEB7-B906EF6459AC}" dt="2019-03-26T02:55:07.940" v="74" actId="20577"/>
          <ac:spMkLst>
            <pc:docMk/>
            <pc:sldMk cId="4020494332" sldId="292"/>
            <ac:spMk id="4" creationId="{2B888005-35EB-45FE-8E1D-B82D125D09C5}"/>
          </ac:spMkLst>
        </pc:spChg>
        <pc:spChg chg="add">
          <ac:chgData name="Logan Davis" userId="1388c45b57cfeea9" providerId="LiveId" clId="{00717CFF-912E-472E-AEB7-B906EF6459AC}" dt="2019-03-26T02:53:37.995" v="10"/>
          <ac:spMkLst>
            <pc:docMk/>
            <pc:sldMk cId="4020494332" sldId="292"/>
            <ac:spMk id="5" creationId="{2E9EECBC-D4AD-429D-BFF7-C1F8CBE97DFF}"/>
          </ac:spMkLst>
        </pc:spChg>
        <pc:spChg chg="add mod">
          <ac:chgData name="Logan Davis" userId="1388c45b57cfeea9" providerId="LiveId" clId="{00717CFF-912E-472E-AEB7-B906EF6459AC}" dt="2019-03-26T03:18:12.140" v="591" actId="14100"/>
          <ac:spMkLst>
            <pc:docMk/>
            <pc:sldMk cId="4020494332" sldId="292"/>
            <ac:spMk id="6" creationId="{282DB12D-E4F8-4109-85C2-7B8E0A03DFBD}"/>
          </ac:spMkLst>
        </pc:spChg>
        <pc:spChg chg="add">
          <ac:chgData name="Logan Davis" userId="1388c45b57cfeea9" providerId="LiveId" clId="{00717CFF-912E-472E-AEB7-B906EF6459AC}" dt="2019-03-26T02:53:37.995" v="10"/>
          <ac:spMkLst>
            <pc:docMk/>
            <pc:sldMk cId="4020494332" sldId="292"/>
            <ac:spMk id="7" creationId="{82C1FBE8-C80F-4A54-92D0-3742597F178D}"/>
          </ac:spMkLst>
        </pc:spChg>
        <pc:picChg chg="add">
          <ac:chgData name="Logan Davis" userId="1388c45b57cfeea9" providerId="LiveId" clId="{00717CFF-912E-472E-AEB7-B906EF6459AC}" dt="2019-03-26T02:53:37.995" v="10"/>
          <ac:picMkLst>
            <pc:docMk/>
            <pc:sldMk cId="4020494332" sldId="292"/>
            <ac:picMk id="2" creationId="{1123F1D5-020D-464D-90AD-5937109C16B7}"/>
          </ac:picMkLst>
        </pc:picChg>
        <pc:picChg chg="add">
          <ac:chgData name="Logan Davis" userId="1388c45b57cfeea9" providerId="LiveId" clId="{00717CFF-912E-472E-AEB7-B906EF6459AC}" dt="2019-03-26T02:53:37.995" v="10"/>
          <ac:picMkLst>
            <pc:docMk/>
            <pc:sldMk cId="4020494332" sldId="292"/>
            <ac:picMk id="3" creationId="{D613EE40-66B4-4D3A-80CD-31122B682F29}"/>
          </ac:picMkLst>
        </pc:picChg>
      </pc:sldChg>
      <pc:sldChg chg="addSp modSp add">
        <pc:chgData name="Logan Davis" userId="1388c45b57cfeea9" providerId="LiveId" clId="{00717CFF-912E-472E-AEB7-B906EF6459AC}" dt="2019-03-26T03:18:21.372" v="592" actId="313"/>
        <pc:sldMkLst>
          <pc:docMk/>
          <pc:sldMk cId="1758735299" sldId="293"/>
        </pc:sldMkLst>
        <pc:spChg chg="add mod">
          <ac:chgData name="Logan Davis" userId="1388c45b57cfeea9" providerId="LiveId" clId="{00717CFF-912E-472E-AEB7-B906EF6459AC}" dt="2019-03-26T03:18:21.372" v="592" actId="313"/>
          <ac:spMkLst>
            <pc:docMk/>
            <pc:sldMk cId="1758735299" sldId="293"/>
            <ac:spMk id="3" creationId="{B64A240E-CD29-45BA-81B5-817EE42F4E54}"/>
          </ac:spMkLst>
        </pc:spChg>
        <pc:spChg chg="add">
          <ac:chgData name="Logan Davis" userId="1388c45b57cfeea9" providerId="LiveId" clId="{00717CFF-912E-472E-AEB7-B906EF6459AC}" dt="2019-03-26T02:53:45.794" v="11"/>
          <ac:spMkLst>
            <pc:docMk/>
            <pc:sldMk cId="1758735299" sldId="293"/>
            <ac:spMk id="4" creationId="{B59241AF-B04D-4418-A057-B8FD18F2F1E4}"/>
          </ac:spMkLst>
        </pc:spChg>
        <pc:spChg chg="add mod">
          <ac:chgData name="Logan Davis" userId="1388c45b57cfeea9" providerId="LiveId" clId="{00717CFF-912E-472E-AEB7-B906EF6459AC}" dt="2019-03-26T02:55:23.012" v="87" actId="20577"/>
          <ac:spMkLst>
            <pc:docMk/>
            <pc:sldMk cId="1758735299" sldId="293"/>
            <ac:spMk id="5" creationId="{D4EFBE90-C5C0-4B55-9567-AD7FB7B060B2}"/>
          </ac:spMkLst>
        </pc:spChg>
        <pc:spChg chg="add">
          <ac:chgData name="Logan Davis" userId="1388c45b57cfeea9" providerId="LiveId" clId="{00717CFF-912E-472E-AEB7-B906EF6459AC}" dt="2019-03-26T02:53:45.794" v="11"/>
          <ac:spMkLst>
            <pc:docMk/>
            <pc:sldMk cId="1758735299" sldId="293"/>
            <ac:spMk id="6" creationId="{4D855F6E-FF27-402D-A8C0-53221D7211F8}"/>
          </ac:spMkLst>
        </pc:spChg>
        <pc:picChg chg="add">
          <ac:chgData name="Logan Davis" userId="1388c45b57cfeea9" providerId="LiveId" clId="{00717CFF-912E-472E-AEB7-B906EF6459AC}" dt="2019-03-26T02:53:45.794" v="11"/>
          <ac:picMkLst>
            <pc:docMk/>
            <pc:sldMk cId="1758735299" sldId="293"/>
            <ac:picMk id="2" creationId="{2868D56E-216B-4329-BB66-5F5EE3DB084B}"/>
          </ac:picMkLst>
        </pc:picChg>
        <pc:picChg chg="add">
          <ac:chgData name="Logan Davis" userId="1388c45b57cfeea9" providerId="LiveId" clId="{00717CFF-912E-472E-AEB7-B906EF6459AC}" dt="2019-03-26T02:53:45.794" v="11"/>
          <ac:picMkLst>
            <pc:docMk/>
            <pc:sldMk cId="1758735299" sldId="293"/>
            <ac:picMk id="7" creationId="{A6628E75-B860-44B2-8AF2-086E7617BE64}"/>
          </ac:picMkLst>
        </pc:picChg>
      </pc:sldChg>
      <pc:sldChg chg="addSp modSp add">
        <pc:chgData name="Logan Davis" userId="1388c45b57cfeea9" providerId="LiveId" clId="{00717CFF-912E-472E-AEB7-B906EF6459AC}" dt="2019-03-26T03:19:10.271" v="598" actId="14100"/>
        <pc:sldMkLst>
          <pc:docMk/>
          <pc:sldMk cId="2244488452" sldId="294"/>
        </pc:sldMkLst>
        <pc:picChg chg="add mod">
          <ac:chgData name="Logan Davis" userId="1388c45b57cfeea9" providerId="LiveId" clId="{00717CFF-912E-472E-AEB7-B906EF6459AC}" dt="2019-03-26T03:19:10.271" v="598" actId="14100"/>
          <ac:picMkLst>
            <pc:docMk/>
            <pc:sldMk cId="2244488452" sldId="294"/>
            <ac:picMk id="3" creationId="{EFC08BCD-DF84-47DB-A0AA-04197FD913BB}"/>
          </ac:picMkLst>
        </pc:picChg>
      </pc:sldChg>
    </pc:docChg>
  </pc:docChgLst>
  <pc:docChgLst>
    <pc:chgData name="Logan Davis" userId="1388c45b57cfeea9" providerId="LiveId" clId="{A21944BB-AD0F-4E06-9202-B225F5772068}"/>
    <pc:docChg chg="custSel modSld sldOrd">
      <pc:chgData name="Logan Davis" userId="1388c45b57cfeea9" providerId="LiveId" clId="{A21944BB-AD0F-4E06-9202-B225F5772068}" dt="2019-03-21T15:31:22.421" v="17"/>
      <pc:docMkLst>
        <pc:docMk/>
      </pc:docMkLst>
      <pc:sldChg chg="addSp delSp modSp">
        <pc:chgData name="Logan Davis" userId="1388c45b57cfeea9" providerId="LiveId" clId="{A21944BB-AD0F-4E06-9202-B225F5772068}" dt="2019-03-21T15:31:01.541" v="15" actId="1076"/>
        <pc:sldMkLst>
          <pc:docMk/>
          <pc:sldMk cId="2639940781" sldId="273"/>
        </pc:sldMkLst>
        <pc:spChg chg="del">
          <ac:chgData name="Logan Davis" userId="1388c45b57cfeea9" providerId="LiveId" clId="{A21944BB-AD0F-4E06-9202-B225F5772068}" dt="2019-03-21T15:29:56.361" v="4" actId="478"/>
          <ac:spMkLst>
            <pc:docMk/>
            <pc:sldMk cId="2639940781" sldId="273"/>
            <ac:spMk id="2" creationId="{00000000-0000-0000-0000-000000000000}"/>
          </ac:spMkLst>
        </pc:spChg>
        <pc:spChg chg="mod">
          <ac:chgData name="Logan Davis" userId="1388c45b57cfeea9" providerId="LiveId" clId="{A21944BB-AD0F-4E06-9202-B225F5772068}" dt="2019-03-21T15:30:52.105" v="14" actId="1076"/>
          <ac:spMkLst>
            <pc:docMk/>
            <pc:sldMk cId="2639940781" sldId="273"/>
            <ac:spMk id="65" creationId="{00000000-0000-0000-0000-000000000000}"/>
          </ac:spMkLst>
        </pc:spChg>
        <pc:spChg chg="del">
          <ac:chgData name="Logan Davis" userId="1388c45b57cfeea9" providerId="LiveId" clId="{A21944BB-AD0F-4E06-9202-B225F5772068}" dt="2019-03-21T15:29:52.415" v="3" actId="478"/>
          <ac:spMkLst>
            <pc:docMk/>
            <pc:sldMk cId="2639940781" sldId="273"/>
            <ac:spMk id="83" creationId="{00000000-0000-0000-0000-000000000000}"/>
          </ac:spMkLst>
        </pc:s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18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19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4.914" v="7" actId="478"/>
          <ac:grpSpMkLst>
            <pc:docMk/>
            <pc:sldMk cId="2639940781" sldId="273"/>
            <ac:grpSpMk id="58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59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60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61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01.344" v="5" actId="478"/>
          <ac:grpSpMkLst>
            <pc:docMk/>
            <pc:sldMk cId="2639940781" sldId="273"/>
            <ac:grpSpMk id="67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45.785" v="13" actId="478"/>
          <ac:grpSpMkLst>
            <pc:docMk/>
            <pc:sldMk cId="2639940781" sldId="273"/>
            <ac:grpSpMk id="72" creationId="{00000000-0000-0000-0000-000000000000}"/>
          </ac:grpSpMkLst>
        </pc:grpChg>
        <pc:grpChg chg="del">
          <ac:chgData name="Logan Davis" userId="1388c45b57cfeea9" providerId="LiveId" clId="{A21944BB-AD0F-4E06-9202-B225F5772068}" dt="2019-03-21T15:30:45.785" v="13" actId="478"/>
          <ac:grpSpMkLst>
            <pc:docMk/>
            <pc:sldMk cId="2639940781" sldId="273"/>
            <ac:grpSpMk id="78" creationId="{00000000-0000-0000-0000-000000000000}"/>
          </ac:grpSpMkLst>
        </pc:grpChg>
        <pc:picChg chg="add mod">
          <ac:chgData name="Logan Davis" userId="1388c45b57cfeea9" providerId="LiveId" clId="{A21944BB-AD0F-4E06-9202-B225F5772068}" dt="2019-03-21T15:31:01.541" v="15" actId="1076"/>
          <ac:picMkLst>
            <pc:docMk/>
            <pc:sldMk cId="2639940781" sldId="273"/>
            <ac:picMk id="4" creationId="{C1E29854-9DC0-4CF2-85DC-3D5ADDBA17DF}"/>
          </ac:picMkLst>
        </pc:picChg>
        <pc:picChg chg="del">
          <ac:chgData name="Logan Davis" userId="1388c45b57cfeea9" providerId="LiveId" clId="{A21944BB-AD0F-4E06-9202-B225F5772068}" dt="2019-03-21T15:30:03.104" v="6" actId="478"/>
          <ac:picMkLst>
            <pc:docMk/>
            <pc:sldMk cId="2639940781" sldId="273"/>
            <ac:picMk id="7" creationId="{00000000-0000-0000-0000-000000000000}"/>
          </ac:picMkLst>
        </pc:picChg>
        <pc:picChg chg="del">
          <ac:chgData name="Logan Davis" userId="1388c45b57cfeea9" providerId="LiveId" clId="{A21944BB-AD0F-4E06-9202-B225F5772068}" dt="2019-03-21T15:30:01.344" v="5" actId="478"/>
          <ac:picMkLst>
            <pc:docMk/>
            <pc:sldMk cId="2639940781" sldId="273"/>
            <ac:picMk id="56" creationId="{00000000-0000-0000-0000-000000000000}"/>
          </ac:picMkLst>
        </pc:picChg>
        <pc:picChg chg="del">
          <ac:chgData name="Logan Davis" userId="1388c45b57cfeea9" providerId="LiveId" clId="{A21944BB-AD0F-4E06-9202-B225F5772068}" dt="2019-03-21T15:30:01.344" v="5" actId="478"/>
          <ac:picMkLst>
            <pc:docMk/>
            <pc:sldMk cId="2639940781" sldId="273"/>
            <ac:picMk id="57" creationId="{00000000-0000-0000-0000-000000000000}"/>
          </ac:picMkLst>
        </pc:picChg>
        <pc:picChg chg="del">
          <ac:chgData name="Logan Davis" userId="1388c45b57cfeea9" providerId="LiveId" clId="{A21944BB-AD0F-4E06-9202-B225F5772068}" dt="2019-03-21T15:30:01.344" v="5" actId="478"/>
          <ac:picMkLst>
            <pc:docMk/>
            <pc:sldMk cId="2639940781" sldId="273"/>
            <ac:picMk id="62" creationId="{00000000-0000-0000-0000-000000000000}"/>
          </ac:picMkLst>
        </pc:picChg>
        <pc:picChg chg="del">
          <ac:chgData name="Logan Davis" userId="1388c45b57cfeea9" providerId="LiveId" clId="{A21944BB-AD0F-4E06-9202-B225F5772068}" dt="2019-03-21T15:30:01.344" v="5" actId="478"/>
          <ac:picMkLst>
            <pc:docMk/>
            <pc:sldMk cId="2639940781" sldId="273"/>
            <ac:picMk id="63" creationId="{00000000-0000-0000-0000-000000000000}"/>
          </ac:picMkLst>
        </pc:picChg>
        <pc:picChg chg="del">
          <ac:chgData name="Logan Davis" userId="1388c45b57cfeea9" providerId="LiveId" clId="{A21944BB-AD0F-4E06-9202-B225F5772068}" dt="2019-03-21T15:30:01.344" v="5" actId="478"/>
          <ac:picMkLst>
            <pc:docMk/>
            <pc:sldMk cId="2639940781" sldId="273"/>
            <ac:picMk id="64" creationId="{00000000-0000-0000-0000-000000000000}"/>
          </ac:picMkLst>
        </pc:picChg>
        <pc:inkChg chg="add del">
          <ac:chgData name="Logan Davis" userId="1388c45b57cfeea9" providerId="LiveId" clId="{A21944BB-AD0F-4E06-9202-B225F5772068}" dt="2019-03-21T15:30:23.107" v="10"/>
          <ac:inkMkLst>
            <pc:docMk/>
            <pc:sldMk cId="2639940781" sldId="273"/>
            <ac:inkMk id="5" creationId="{C82D6B9E-1386-4A51-A6FD-593060695D98}"/>
          </ac:inkMkLst>
        </pc:inkChg>
      </pc:sldChg>
      <pc:sldChg chg="addSp delSp">
        <pc:chgData name="Logan Davis" userId="1388c45b57cfeea9" providerId="LiveId" clId="{A21944BB-AD0F-4E06-9202-B225F5772068}" dt="2019-03-21T15:31:22.421" v="17"/>
        <pc:sldMkLst>
          <pc:docMk/>
          <pc:sldMk cId="3888060973" sldId="288"/>
        </pc:sldMkLst>
        <pc:inkChg chg="add del">
          <ac:chgData name="Logan Davis" userId="1388c45b57cfeea9" providerId="LiveId" clId="{A21944BB-AD0F-4E06-9202-B225F5772068}" dt="2019-03-21T15:31:22.421" v="17"/>
          <ac:inkMkLst>
            <pc:docMk/>
            <pc:sldMk cId="3888060973" sldId="288"/>
            <ac:inkMk id="3" creationId="{0DF9D7E9-D9DD-4107-B84A-84AD4A08F97B}"/>
          </ac:inkMkLst>
        </pc:inkChg>
      </pc:sldChg>
      <pc:sldChg chg="addSp delSp">
        <pc:chgData name="Logan Davis" userId="1388c45b57cfeea9" providerId="LiveId" clId="{A21944BB-AD0F-4E06-9202-B225F5772068}" dt="2019-03-21T15:22:33.166" v="2"/>
        <pc:sldMkLst>
          <pc:docMk/>
          <pc:sldMk cId="1916863900" sldId="290"/>
        </pc:sldMkLst>
        <pc:inkChg chg="add del">
          <ac:chgData name="Logan Davis" userId="1388c45b57cfeea9" providerId="LiveId" clId="{A21944BB-AD0F-4E06-9202-B225F5772068}" dt="2019-03-21T15:22:33.166" v="2"/>
          <ac:inkMkLst>
            <pc:docMk/>
            <pc:sldMk cId="1916863900" sldId="290"/>
            <ac:inkMk id="2" creationId="{AF457A97-CE71-417C-8A21-892E7E44FF54}"/>
          </ac:inkMkLst>
        </pc:inkChg>
      </pc:sldChg>
    </pc:docChg>
  </pc:docChgLst>
</pc:chgInfo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jpeg>
</file>

<file path=ppt/media/image40.png>
</file>

<file path=ppt/media/image5.jpg>
</file>

<file path=ppt/media/image6.jpg>
</file>

<file path=ppt/media/image7.jpg>
</file>

<file path=ppt/media/image8.jpg>
</file>

<file path=ppt/media/image9.jpg>
</file>

<file path=ppt/media/media1.wav>
</file>

<file path=ppt/media/media2.wav>
</file>

<file path=ppt/media/media3.wav>
</file>

<file path=ppt/media/media4.wav>
</file>

<file path=ppt/media/media5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70EE9AC-6639-4925-91AF-D31F83896028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DD292E4-3840-4C2B-855E-8D3383FCE625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0776675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1pPr>
    <a:lvl2pPr marL="3429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2pPr>
    <a:lvl3pPr marL="6858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3pPr>
    <a:lvl4pPr marL="10287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4pPr>
    <a:lvl5pPr marL="13716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5pPr>
    <a:lvl6pPr marL="17145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6pPr>
    <a:lvl7pPr marL="20574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7pPr>
    <a:lvl8pPr marL="24003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8pPr>
    <a:lvl9pPr marL="2743200" algn="l" defTabSz="685800" rtl="0" eaLnBrk="1" latinLnBrk="0" hangingPunct="1">
      <a:defRPr sz="9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143000" y="841772"/>
            <a:ext cx="6858000" cy="1790700"/>
          </a:xfrm>
        </p:spPr>
        <p:txBody>
          <a:bodyPr anchor="b"/>
          <a:lstStyle>
            <a:lvl1pPr algn="ctr"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143000" y="2701528"/>
            <a:ext cx="6858000" cy="1241822"/>
          </a:xfrm>
        </p:spPr>
        <p:txBody>
          <a:bodyPr/>
          <a:lstStyle>
            <a:lvl1pPr marL="0" indent="0" algn="ctr">
              <a:buNone/>
              <a:defRPr sz="1800"/>
            </a:lvl1pPr>
            <a:lvl2pPr marL="342900" indent="0" algn="ctr">
              <a:buNone/>
              <a:defRPr sz="1500"/>
            </a:lvl2pPr>
            <a:lvl3pPr marL="685800" indent="0" algn="ctr">
              <a:buNone/>
              <a:defRPr sz="1400"/>
            </a:lvl3pPr>
            <a:lvl4pPr marL="1028700" indent="0" algn="ctr">
              <a:buNone/>
              <a:defRPr sz="1200"/>
            </a:lvl4pPr>
            <a:lvl5pPr marL="1371600" indent="0" algn="ctr">
              <a:buNone/>
              <a:defRPr sz="1200"/>
            </a:lvl5pPr>
            <a:lvl6pPr marL="1714500" indent="0" algn="ctr">
              <a:buNone/>
              <a:defRPr sz="1200"/>
            </a:lvl6pPr>
            <a:lvl7pPr marL="2057400" indent="0" algn="ctr">
              <a:buNone/>
              <a:defRPr sz="1200"/>
            </a:lvl7pPr>
            <a:lvl8pPr marL="2400300" indent="0" algn="ctr">
              <a:buNone/>
              <a:defRPr sz="1200"/>
            </a:lvl8pPr>
            <a:lvl9pPr marL="2743200" indent="0" algn="ctr">
              <a:buNone/>
              <a:defRPr sz="1200"/>
            </a:lvl9pPr>
          </a:lstStyle>
          <a:p>
            <a:r>
              <a:rPr lang="zh-CN" altLang="en-US"/>
              <a:t>单击以编辑母版副标题样式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740382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9384662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543675" y="273844"/>
            <a:ext cx="1971675" cy="4358879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628650" y="273844"/>
            <a:ext cx="5800725" cy="4358879"/>
          </a:xfrm>
        </p:spPr>
        <p:txBody>
          <a:bodyPr vert="eaVert"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961035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879787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3888" y="1282304"/>
            <a:ext cx="7886700" cy="2139553"/>
          </a:xfrm>
        </p:spPr>
        <p:txBody>
          <a:bodyPr anchor="b"/>
          <a:lstStyle>
            <a:lvl1pPr>
              <a:defRPr sz="45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3888" y="3442098"/>
            <a:ext cx="7886700" cy="1125140"/>
          </a:xfrm>
        </p:spPr>
        <p:txBody>
          <a:bodyPr/>
          <a:lstStyle>
            <a:lvl1pPr marL="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1pPr>
            <a:lvl2pPr marL="342900" indent="0">
              <a:buNone/>
              <a:defRPr sz="1500">
                <a:solidFill>
                  <a:schemeClr val="tx1">
                    <a:tint val="75000"/>
                  </a:schemeClr>
                </a:solidFill>
              </a:defRPr>
            </a:lvl2pPr>
            <a:lvl3pPr marL="685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3pPr>
            <a:lvl4pPr marL="10287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4pPr>
            <a:lvl5pPr marL="13716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5pPr>
            <a:lvl6pPr marL="17145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6pPr>
            <a:lvl7pPr marL="20574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7pPr>
            <a:lvl8pPr marL="24003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8pPr>
            <a:lvl9pPr marL="2743200" indent="0">
              <a:buNone/>
              <a:defRPr sz="12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78567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6286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29150" y="1369219"/>
            <a:ext cx="3886200" cy="3263504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2540266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273844"/>
            <a:ext cx="7886700" cy="994172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9842" y="1260872"/>
            <a:ext cx="3868340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29842" y="1878806"/>
            <a:ext cx="3868340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29150" y="1260872"/>
            <a:ext cx="3887391" cy="617934"/>
          </a:xfrm>
        </p:spPr>
        <p:txBody>
          <a:bodyPr anchor="b"/>
          <a:lstStyle>
            <a:lvl1pPr marL="0" indent="0">
              <a:buNone/>
              <a:defRPr sz="1800" b="1"/>
            </a:lvl1pPr>
            <a:lvl2pPr marL="342900" indent="0">
              <a:buNone/>
              <a:defRPr sz="1500" b="1"/>
            </a:lvl2pPr>
            <a:lvl3pPr marL="685800" indent="0">
              <a:buNone/>
              <a:defRPr sz="1400" b="1"/>
            </a:lvl3pPr>
            <a:lvl4pPr marL="1028700" indent="0">
              <a:buNone/>
              <a:defRPr sz="1200" b="1"/>
            </a:lvl4pPr>
            <a:lvl5pPr marL="1371600" indent="0">
              <a:buNone/>
              <a:defRPr sz="1200" b="1"/>
            </a:lvl5pPr>
            <a:lvl6pPr marL="1714500" indent="0">
              <a:buNone/>
              <a:defRPr sz="1200" b="1"/>
            </a:lvl6pPr>
            <a:lvl7pPr marL="2057400" indent="0">
              <a:buNone/>
              <a:defRPr sz="1200" b="1"/>
            </a:lvl7pPr>
            <a:lvl8pPr marL="2400300" indent="0">
              <a:buNone/>
              <a:defRPr sz="1200" b="1"/>
            </a:lvl8pPr>
            <a:lvl9pPr marL="2743200" indent="0">
              <a:buNone/>
              <a:defRPr sz="1200" b="1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29150" y="1878806"/>
            <a:ext cx="3887391" cy="2763441"/>
          </a:xfrm>
        </p:spPr>
        <p:txBody>
          <a:bodyPr/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713762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0118241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65716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>
              <a:defRPr sz="2400"/>
            </a:lvl1pPr>
            <a:lvl2pPr>
              <a:defRPr sz="2100"/>
            </a:lvl2pPr>
            <a:lvl3pPr>
              <a:defRPr sz="1800"/>
            </a:lvl3pPr>
            <a:lvl4pPr>
              <a:defRPr sz="1500"/>
            </a:lvl4pPr>
            <a:lvl5pPr>
              <a:defRPr sz="1500"/>
            </a:lvl5pPr>
            <a:lvl6pPr>
              <a:defRPr sz="1500"/>
            </a:lvl6pPr>
            <a:lvl7pPr>
              <a:defRPr sz="1500"/>
            </a:lvl7pPr>
            <a:lvl8pPr>
              <a:defRPr sz="1500"/>
            </a:lvl8pPr>
            <a:lvl9pPr>
              <a:defRPr sz="1500"/>
            </a:lvl9pPr>
          </a:lstStyle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583495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629841" y="342900"/>
            <a:ext cx="2949178" cy="1200150"/>
          </a:xfrm>
        </p:spPr>
        <p:txBody>
          <a:bodyPr anchor="b"/>
          <a:lstStyle>
            <a:lvl1pPr>
              <a:defRPr sz="24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3887391" y="740569"/>
            <a:ext cx="4629150" cy="3655219"/>
          </a:xfrm>
        </p:spPr>
        <p:txBody>
          <a:bodyPr/>
          <a:lstStyle>
            <a:lvl1pPr marL="0" indent="0">
              <a:buNone/>
              <a:defRPr sz="2400"/>
            </a:lvl1pPr>
            <a:lvl2pPr marL="342900" indent="0">
              <a:buNone/>
              <a:defRPr sz="2100"/>
            </a:lvl2pPr>
            <a:lvl3pPr marL="685800" indent="0">
              <a:buNone/>
              <a:defRPr sz="1800"/>
            </a:lvl3pPr>
            <a:lvl4pPr marL="1028700" indent="0">
              <a:buNone/>
              <a:defRPr sz="1500"/>
            </a:lvl4pPr>
            <a:lvl5pPr marL="1371600" indent="0">
              <a:buNone/>
              <a:defRPr sz="1500"/>
            </a:lvl5pPr>
            <a:lvl6pPr marL="1714500" indent="0">
              <a:buNone/>
              <a:defRPr sz="1500"/>
            </a:lvl6pPr>
            <a:lvl7pPr marL="2057400" indent="0">
              <a:buNone/>
              <a:defRPr sz="1500"/>
            </a:lvl7pPr>
            <a:lvl8pPr marL="2400300" indent="0">
              <a:buNone/>
              <a:defRPr sz="1500"/>
            </a:lvl8pPr>
            <a:lvl9pPr marL="2743200" indent="0">
              <a:buNone/>
              <a:defRPr sz="15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629841" y="1543050"/>
            <a:ext cx="2949178" cy="2858691"/>
          </a:xfrm>
        </p:spPr>
        <p:txBody>
          <a:bodyPr/>
          <a:lstStyle>
            <a:lvl1pPr marL="0" indent="0">
              <a:buNone/>
              <a:defRPr sz="1200"/>
            </a:lvl1pPr>
            <a:lvl2pPr marL="342900" indent="0">
              <a:buNone/>
              <a:defRPr sz="1100"/>
            </a:lvl2pPr>
            <a:lvl3pPr marL="685800" indent="0">
              <a:buNone/>
              <a:defRPr sz="900"/>
            </a:lvl3pPr>
            <a:lvl4pPr marL="1028700" indent="0">
              <a:buNone/>
              <a:defRPr sz="800"/>
            </a:lvl4pPr>
            <a:lvl5pPr marL="1371600" indent="0">
              <a:buNone/>
              <a:defRPr sz="800"/>
            </a:lvl5pPr>
            <a:lvl6pPr marL="1714500" indent="0">
              <a:buNone/>
              <a:defRPr sz="800"/>
            </a:lvl6pPr>
            <a:lvl7pPr marL="2057400" indent="0">
              <a:buNone/>
              <a:defRPr sz="800"/>
            </a:lvl7pPr>
            <a:lvl8pPr marL="2400300" indent="0">
              <a:buNone/>
              <a:defRPr sz="800"/>
            </a:lvl8pPr>
            <a:lvl9pPr marL="2743200" indent="0">
              <a:buNone/>
              <a:defRPr sz="800"/>
            </a:lvl9pPr>
          </a:lstStyle>
          <a:p>
            <a:pPr lvl="0"/>
            <a:r>
              <a:rPr lang="zh-CN" altLang="en-US"/>
              <a:t>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>
          <a:xfrm>
            <a:off x="628650" y="4767263"/>
            <a:ext cx="2057400" cy="273844"/>
          </a:xfrm>
          <a:prstGeom prst="rect">
            <a:avLst/>
          </a:prstGeom>
        </p:spPr>
        <p:txBody>
          <a:bodyPr/>
          <a:lstStyle/>
          <a:p>
            <a:fld id="{9C5F34A2-82A2-4282-BA03-0986E2BFDDD5}" type="datetimeFigureOut">
              <a:rPr lang="zh-CN" altLang="en-US" smtClean="0"/>
              <a:t>2019/3/25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4063475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矩形 7"/>
          <p:cNvSpPr/>
          <p:nvPr userDrawn="1"/>
        </p:nvSpPr>
        <p:spPr>
          <a:xfrm>
            <a:off x="810003" y="3716500"/>
            <a:ext cx="775136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www.1ppt.com/moban/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行业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www.1ppt.com/hangye/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节日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模板：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www.1ppt.com/jieri/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素材下载：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www.1ppt.com/sucai/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背景图片：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www.1ppt.com/beijing/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图表下载：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www.1ppt.com/tubiao/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优秀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www.1ppt.com/xiazai/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www.1ppt.com/powerpoint/      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Word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 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www.1ppt.com/word/              Excel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教程：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www.1ppt.com/excel/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资料下载：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www.1ppt.com/ziliao/                PPT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课件下载：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www.1ppt.com/kejian/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范文下载：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www.1ppt.com/fanwen/             </a:t>
            </a:r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试卷下载：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www.1ppt.com/shiti/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教案下载：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www.1ppt.com/jiaoan/        </a:t>
            </a:r>
          </a:p>
          <a:p>
            <a:pPr defTabSz="914400"/>
            <a:r>
              <a:rPr lang="zh-CN" altLang="en-US" sz="100" dirty="0">
                <a:solidFill>
                  <a:prstClr val="white"/>
                </a:solidFill>
                <a:latin typeface="Calibri"/>
                <a:ea typeface="宋体"/>
              </a:rPr>
              <a:t>字体下载：</a:t>
            </a:r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www.1ppt.com/ziti/</a:t>
            </a:r>
          </a:p>
          <a:p>
            <a:pPr defTabSz="914400"/>
            <a:r>
              <a:rPr lang="en-US" altLang="zh-CN" sz="100" dirty="0">
                <a:solidFill>
                  <a:prstClr val="white"/>
                </a:solidFill>
                <a:latin typeface="Calibri"/>
                <a:ea typeface="宋体"/>
              </a:rPr>
              <a:t> </a:t>
            </a:r>
            <a:endParaRPr lang="zh-CN" altLang="en-US" sz="100" dirty="0">
              <a:solidFill>
                <a:prstClr val="white"/>
              </a:solidFill>
              <a:latin typeface="Calibri"/>
              <a:ea typeface="宋体"/>
            </a:endParaRPr>
          </a:p>
        </p:txBody>
      </p:sp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628650" y="273844"/>
            <a:ext cx="7886700" cy="994172"/>
          </a:xfrm>
          <a:prstGeom prst="rect">
            <a:avLst/>
          </a:prstGeom>
        </p:spPr>
        <p:txBody>
          <a:bodyPr vert="horz" lIns="68580" tIns="34290" rIns="68580" bIns="3429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628650" y="1369219"/>
            <a:ext cx="7886700" cy="3263504"/>
          </a:xfrm>
          <a:prstGeom prst="rect">
            <a:avLst/>
          </a:prstGeom>
        </p:spPr>
        <p:txBody>
          <a:bodyPr vert="horz" lIns="68580" tIns="34290" rIns="68580" bIns="34290" rtlCol="0">
            <a:normAutofit/>
          </a:bodyPr>
          <a:lstStyle/>
          <a:p>
            <a:pPr lvl="0"/>
            <a:r>
              <a:rPr lang="zh-CN" altLang="en-US"/>
              <a:t>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028950" y="4767263"/>
            <a:ext cx="30861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ct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457950" y="4767263"/>
            <a:ext cx="2057400" cy="273844"/>
          </a:xfrm>
          <a:prstGeom prst="rect">
            <a:avLst/>
          </a:prstGeom>
        </p:spPr>
        <p:txBody>
          <a:bodyPr vert="horz" lIns="68580" tIns="34290" rIns="68580" bIns="3429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BBE6EE0-B7DC-4511-942C-62A4E8754392}" type="slidenum">
              <a:rPr lang="zh-CN" altLang="en-US" smtClean="0"/>
              <a:t>‹#›</a:t>
            </a:fld>
            <a:endParaRPr lang="zh-CN" altLang="en-US"/>
          </a:p>
        </p:txBody>
      </p:sp>
      <p:pic>
        <p:nvPicPr>
          <p:cNvPr id="7" name="图片 6"/>
          <p:cNvPicPr>
            <a:picLocks noChangeAspect="1"/>
          </p:cNvPicPr>
          <p:nvPr userDrawn="1"/>
        </p:nvPicPr>
        <p:blipFill>
          <a:blip r:embed="rId13" cstate="email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1"/>
            <a:ext cx="9144000" cy="514349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1684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685800" rtl="0" eaLnBrk="1" latinLnBrk="0" hangingPunct="1">
        <a:lnSpc>
          <a:spcPct val="90000"/>
        </a:lnSpc>
        <a:spcBef>
          <a:spcPct val="0"/>
        </a:spcBef>
        <a:buNone/>
        <a:defRPr sz="33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171450" indent="-171450" algn="l" defTabSz="685800" rtl="0" eaLnBrk="1" latinLnBrk="0" hangingPunct="1">
        <a:lnSpc>
          <a:spcPct val="90000"/>
        </a:lnSpc>
        <a:spcBef>
          <a:spcPts val="750"/>
        </a:spcBef>
        <a:buFont typeface="Arial" panose="020B0604020202020204" pitchFamily="34" charset="0"/>
        <a:buChar char="•"/>
        <a:defRPr sz="2100" kern="1200">
          <a:solidFill>
            <a:schemeClr val="tx1"/>
          </a:solidFill>
          <a:latin typeface="+mn-lt"/>
          <a:ea typeface="+mn-ea"/>
          <a:cs typeface="+mn-cs"/>
        </a:defRPr>
      </a:lvl1pPr>
      <a:lvl2pPr marL="5143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8572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500" kern="1200">
          <a:solidFill>
            <a:schemeClr val="tx1"/>
          </a:solidFill>
          <a:latin typeface="+mn-lt"/>
          <a:ea typeface="+mn-ea"/>
          <a:cs typeface="+mn-cs"/>
        </a:defRPr>
      </a:lvl3pPr>
      <a:lvl4pPr marL="12001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5430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8859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2288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5717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914650" indent="-171450" algn="l" defTabSz="685800" rtl="0" eaLnBrk="1" latinLnBrk="0" hangingPunct="1">
        <a:lnSpc>
          <a:spcPct val="90000"/>
        </a:lnSpc>
        <a:spcBef>
          <a:spcPts val="375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1pPr>
      <a:lvl2pPr marL="3429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2pPr>
      <a:lvl3pPr marL="6858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0287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17145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6pPr>
      <a:lvl7pPr marL="20574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7pPr>
      <a:lvl8pPr marL="24003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8pPr>
      <a:lvl9pPr marL="2743200" algn="l" defTabSz="685800" rtl="0" eaLnBrk="1" latinLnBrk="0" hangingPunct="1">
        <a:defRPr sz="1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hyperlink" Target="http://helloworld2019.pythonanywhere.com/" TargetMode="Externa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6.png"/><Relationship Id="rId13" Type="http://schemas.openxmlformats.org/officeDocument/2006/relationships/image" Target="../media/image21.png"/><Relationship Id="rId18" Type="http://schemas.openxmlformats.org/officeDocument/2006/relationships/image" Target="../media/image26.png"/><Relationship Id="rId26" Type="http://schemas.openxmlformats.org/officeDocument/2006/relationships/image" Target="../media/image34.png"/><Relationship Id="rId3" Type="http://schemas.openxmlformats.org/officeDocument/2006/relationships/image" Target="../media/image11.png"/><Relationship Id="rId21" Type="http://schemas.openxmlformats.org/officeDocument/2006/relationships/image" Target="../media/image29.png"/><Relationship Id="rId7" Type="http://schemas.openxmlformats.org/officeDocument/2006/relationships/image" Target="../media/image15.png"/><Relationship Id="rId12" Type="http://schemas.openxmlformats.org/officeDocument/2006/relationships/image" Target="../media/image20.png"/><Relationship Id="rId17" Type="http://schemas.openxmlformats.org/officeDocument/2006/relationships/image" Target="../media/image25.png"/><Relationship Id="rId25" Type="http://schemas.openxmlformats.org/officeDocument/2006/relationships/image" Target="../media/image33.png"/><Relationship Id="rId2" Type="http://schemas.openxmlformats.org/officeDocument/2006/relationships/image" Target="../media/image10.png"/><Relationship Id="rId16" Type="http://schemas.openxmlformats.org/officeDocument/2006/relationships/image" Target="../media/image24.png"/><Relationship Id="rId20" Type="http://schemas.openxmlformats.org/officeDocument/2006/relationships/image" Target="../media/image28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png"/><Relationship Id="rId11" Type="http://schemas.openxmlformats.org/officeDocument/2006/relationships/image" Target="../media/image19.png"/><Relationship Id="rId24" Type="http://schemas.openxmlformats.org/officeDocument/2006/relationships/image" Target="../media/image32.png"/><Relationship Id="rId5" Type="http://schemas.openxmlformats.org/officeDocument/2006/relationships/image" Target="../media/image13.png"/><Relationship Id="rId15" Type="http://schemas.openxmlformats.org/officeDocument/2006/relationships/image" Target="../media/image23.png"/><Relationship Id="rId23" Type="http://schemas.openxmlformats.org/officeDocument/2006/relationships/image" Target="../media/image31.png"/><Relationship Id="rId28" Type="http://schemas.openxmlformats.org/officeDocument/2006/relationships/image" Target="../media/image36.png"/><Relationship Id="rId10" Type="http://schemas.openxmlformats.org/officeDocument/2006/relationships/image" Target="../media/image18.png"/><Relationship Id="rId19" Type="http://schemas.openxmlformats.org/officeDocument/2006/relationships/image" Target="../media/image27.png"/><Relationship Id="rId4" Type="http://schemas.openxmlformats.org/officeDocument/2006/relationships/image" Target="../media/image12.png"/><Relationship Id="rId9" Type="http://schemas.openxmlformats.org/officeDocument/2006/relationships/image" Target="../media/image17.png"/><Relationship Id="rId14" Type="http://schemas.openxmlformats.org/officeDocument/2006/relationships/image" Target="../media/image22.png"/><Relationship Id="rId22" Type="http://schemas.openxmlformats.org/officeDocument/2006/relationships/image" Target="../media/image30.png"/><Relationship Id="rId27" Type="http://schemas.openxmlformats.org/officeDocument/2006/relationships/image" Target="../media/image35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audio" Target="../media/media4.wav"/><Relationship Id="rId3" Type="http://schemas.microsoft.com/office/2007/relationships/media" Target="../media/media2.wav"/><Relationship Id="rId7" Type="http://schemas.microsoft.com/office/2007/relationships/media" Target="../media/media4.wav"/><Relationship Id="rId12" Type="http://schemas.openxmlformats.org/officeDocument/2006/relationships/image" Target="../media/image37.png"/><Relationship Id="rId2" Type="http://schemas.openxmlformats.org/officeDocument/2006/relationships/audio" Target="../media/media1.wav"/><Relationship Id="rId1" Type="http://schemas.microsoft.com/office/2007/relationships/media" Target="../media/media1.wav"/><Relationship Id="rId6" Type="http://schemas.openxmlformats.org/officeDocument/2006/relationships/audio" Target="../media/media3.wav"/><Relationship Id="rId11" Type="http://schemas.openxmlformats.org/officeDocument/2006/relationships/slideLayout" Target="../slideLayouts/slideLayout7.xml"/><Relationship Id="rId5" Type="http://schemas.microsoft.com/office/2007/relationships/media" Target="../media/media3.wav"/><Relationship Id="rId10" Type="http://schemas.openxmlformats.org/officeDocument/2006/relationships/audio" Target="../media/media5.mp3"/><Relationship Id="rId4" Type="http://schemas.openxmlformats.org/officeDocument/2006/relationships/audio" Target="../media/media2.wav"/><Relationship Id="rId9" Type="http://schemas.microsoft.com/office/2007/relationships/media" Target="../media/media5.mp3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8.png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EFC08BCD-DF84-47DB-A0AA-04197FD913B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70124" y="0"/>
            <a:ext cx="9284248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44884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矩形 64"/>
          <p:cNvSpPr/>
          <p:nvPr/>
        </p:nvSpPr>
        <p:spPr>
          <a:xfrm>
            <a:off x="4634336" y="2383237"/>
            <a:ext cx="3861964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latin typeface="Calibri Light" panose="020F0302020204030204" pitchFamily="34" charset="0"/>
                <a:cs typeface="FrankRuehl" panose="020E0503060101010101" pitchFamily="34" charset="-79"/>
              </a:rPr>
              <a:t>Thanks, from the robo:DU-0 Team!!!</a:t>
            </a:r>
            <a:endParaRPr lang="en-US" altLang="zh-CN" dirty="0">
              <a:latin typeface="Calibri Light" panose="020F0302020204030204" pitchFamily="34" charset="0"/>
              <a:cs typeface="FrankRuehl" panose="020E0503060101010101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C1E29854-9DC0-4CF2-85DC-3D5ADDBA17D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651" y="119634"/>
            <a:ext cx="4070349" cy="5023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399407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>
            <a:extLst>
              <a:ext uri="{FF2B5EF4-FFF2-40B4-BE49-F238E27FC236}">
                <a16:creationId xmlns:a16="http://schemas.microsoft.com/office/drawing/2014/main" id="{7EB3333C-16D4-4EFC-AAE2-955F4BD5A4AB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861657"/>
            <a:ext cx="9144000" cy="3900634"/>
          </a:xfrm>
          <a:prstGeom prst="rect">
            <a:avLst/>
          </a:prstGeom>
        </p:spPr>
      </p:pic>
      <p:sp>
        <p:nvSpPr>
          <p:cNvPr id="4" name="矩形 3">
            <a:hlinkClick r:id="rId3"/>
            <a:extLst>
              <a:ext uri="{FF2B5EF4-FFF2-40B4-BE49-F238E27FC236}">
                <a16:creationId xmlns:a16="http://schemas.microsoft.com/office/drawing/2014/main" id="{C9FC6FF0-C9FA-49CB-971B-114D4112B6E7}"/>
              </a:ext>
            </a:extLst>
          </p:cNvPr>
          <p:cNvSpPr/>
          <p:nvPr/>
        </p:nvSpPr>
        <p:spPr>
          <a:xfrm>
            <a:off x="141060" y="140508"/>
            <a:ext cx="5389790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Website</a:t>
            </a:r>
          </a:p>
        </p:txBody>
      </p:sp>
      <p:sp>
        <p:nvSpPr>
          <p:cNvPr id="5" name="Rectangle 4">
            <a:hlinkClick r:id="rId3"/>
            <a:extLst>
              <a:ext uri="{FF2B5EF4-FFF2-40B4-BE49-F238E27FC236}">
                <a16:creationId xmlns:a16="http://schemas.microsoft.com/office/drawing/2014/main" id="{A1BD1677-E601-442C-8D70-9714E89F6A09}"/>
              </a:ext>
            </a:extLst>
          </p:cNvPr>
          <p:cNvSpPr/>
          <p:nvPr/>
        </p:nvSpPr>
        <p:spPr>
          <a:xfrm>
            <a:off x="141060" y="4762291"/>
            <a:ext cx="3632726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http://helloworld2019.pythonanywhere.com/</a:t>
            </a:r>
          </a:p>
        </p:txBody>
      </p:sp>
    </p:spTree>
    <p:extLst>
      <p:ext uri="{BB962C8B-B14F-4D97-AF65-F5344CB8AC3E}">
        <p14:creationId xmlns:p14="http://schemas.microsoft.com/office/powerpoint/2010/main" val="191686390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C31A7D7-61D6-4244-A43E-7D47ED767F7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92209" y="60722"/>
            <a:ext cx="3420427" cy="2571750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BF2F7557-826B-48BB-A525-5648815F4A0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11362" y="2571750"/>
            <a:ext cx="2571750" cy="2571750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86011CF7-04F6-4F22-BAE4-5E5CB204EF2A}"/>
              </a:ext>
            </a:extLst>
          </p:cNvPr>
          <p:cNvSpPr/>
          <p:nvPr/>
        </p:nvSpPr>
        <p:spPr>
          <a:xfrm>
            <a:off x="4007722" y="60722"/>
            <a:ext cx="4799728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Team Leader / Programmer</a:t>
            </a:r>
          </a:p>
        </p:txBody>
      </p:sp>
      <p:sp>
        <p:nvSpPr>
          <p:cNvPr id="5" name="矩形 5">
            <a:extLst>
              <a:ext uri="{FF2B5EF4-FFF2-40B4-BE49-F238E27FC236}">
                <a16:creationId xmlns:a16="http://schemas.microsoft.com/office/drawing/2014/main" id="{00A47C37-96A0-4FCB-B71B-8B6A3B471004}"/>
              </a:ext>
            </a:extLst>
          </p:cNvPr>
          <p:cNvSpPr/>
          <p:nvPr/>
        </p:nvSpPr>
        <p:spPr>
          <a:xfrm>
            <a:off x="558800" y="2934284"/>
            <a:ext cx="5352563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Scenario Designer / Programmer</a:t>
            </a:r>
          </a:p>
        </p:txBody>
      </p:sp>
      <p:sp>
        <p:nvSpPr>
          <p:cNvPr id="6" name="矩形 6">
            <a:extLst>
              <a:ext uri="{FF2B5EF4-FFF2-40B4-BE49-F238E27FC236}">
                <a16:creationId xmlns:a16="http://schemas.microsoft.com/office/drawing/2014/main" id="{2288EE89-AF0C-497D-9730-C59D9686E09E}"/>
              </a:ext>
            </a:extLst>
          </p:cNvPr>
          <p:cNvSpPr/>
          <p:nvPr/>
        </p:nvSpPr>
        <p:spPr>
          <a:xfrm>
            <a:off x="4007722" y="3480599"/>
            <a:ext cx="1853134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William Harrison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CCF9BB62-B54A-4D1B-A6E2-4DE2D87FD2E0}"/>
              </a:ext>
            </a:extLst>
          </p:cNvPr>
          <p:cNvSpPr/>
          <p:nvPr/>
        </p:nvSpPr>
        <p:spPr>
          <a:xfrm>
            <a:off x="4049847" y="539489"/>
            <a:ext cx="3242476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Fettah</a:t>
            </a:r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 Kiran</a:t>
            </a:r>
          </a:p>
        </p:txBody>
      </p:sp>
    </p:spTree>
    <p:extLst>
      <p:ext uri="{BB962C8B-B14F-4D97-AF65-F5344CB8AC3E}">
        <p14:creationId xmlns:p14="http://schemas.microsoft.com/office/powerpoint/2010/main" val="105573178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>
            <a:extLst>
              <a:ext uri="{FF2B5EF4-FFF2-40B4-BE49-F238E27FC236}">
                <a16:creationId xmlns:a16="http://schemas.microsoft.com/office/drawing/2014/main" id="{1123F1D5-020D-464D-90AD-5937109C16B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30300" y="907941"/>
            <a:ext cx="1902897" cy="4106974"/>
          </a:xfrm>
          <a:prstGeom prst="rect">
            <a:avLst/>
          </a:prstGeom>
        </p:spPr>
      </p:pic>
      <p:pic>
        <p:nvPicPr>
          <p:cNvPr id="3" name="图片 2">
            <a:extLst>
              <a:ext uri="{FF2B5EF4-FFF2-40B4-BE49-F238E27FC236}">
                <a16:creationId xmlns:a16="http://schemas.microsoft.com/office/drawing/2014/main" id="{D613EE40-66B4-4D3A-80CD-31122B682F29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217"/>
          <a:stretch/>
        </p:blipFill>
        <p:spPr>
          <a:xfrm>
            <a:off x="5662676" y="178767"/>
            <a:ext cx="2382552" cy="4106974"/>
          </a:xfrm>
          <a:prstGeom prst="rect">
            <a:avLst/>
          </a:prstGeom>
        </p:spPr>
      </p:pic>
      <p:sp>
        <p:nvSpPr>
          <p:cNvPr id="4" name="矩形 3">
            <a:extLst>
              <a:ext uri="{FF2B5EF4-FFF2-40B4-BE49-F238E27FC236}">
                <a16:creationId xmlns:a16="http://schemas.microsoft.com/office/drawing/2014/main" id="{2B888005-35EB-45FE-8E1D-B82D125D09C5}"/>
              </a:ext>
            </a:extLst>
          </p:cNvPr>
          <p:cNvSpPr/>
          <p:nvPr/>
        </p:nvSpPr>
        <p:spPr>
          <a:xfrm>
            <a:off x="5631148" y="4218699"/>
            <a:ext cx="3189515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Sound Designer</a:t>
            </a:r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2E9EECBC-D4AD-429D-BFF7-C1F8CBE97DFF}"/>
              </a:ext>
            </a:extLst>
          </p:cNvPr>
          <p:cNvSpPr/>
          <p:nvPr/>
        </p:nvSpPr>
        <p:spPr>
          <a:xfrm>
            <a:off x="5631148" y="4724214"/>
            <a:ext cx="3242476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Hunter </a:t>
            </a:r>
            <a:r>
              <a:rPr lang="en-US" altLang="zh-CN" sz="2000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Galtier</a:t>
            </a:r>
            <a:endParaRPr lang="en-US" altLang="zh-CN" sz="2000" dirty="0">
              <a:solidFill>
                <a:schemeClr val="tx1">
                  <a:lumMod val="75000"/>
                  <a:lumOff val="25000"/>
                </a:schemeClr>
              </a:solidFill>
              <a:latin typeface="Calibri Light" panose="020F0302020204030204" pitchFamily="34" charset="0"/>
              <a:cs typeface="FrankRuehl" panose="020E0503060101010101" pitchFamily="34" charset="-79"/>
            </a:endParaRPr>
          </a:p>
        </p:txBody>
      </p:sp>
      <p:sp>
        <p:nvSpPr>
          <p:cNvPr id="6" name="矩形 5">
            <a:extLst>
              <a:ext uri="{FF2B5EF4-FFF2-40B4-BE49-F238E27FC236}">
                <a16:creationId xmlns:a16="http://schemas.microsoft.com/office/drawing/2014/main" id="{282DB12D-E4F8-4109-85C2-7B8E0A03DFBD}"/>
              </a:ext>
            </a:extLst>
          </p:cNvPr>
          <p:cNvSpPr/>
          <p:nvPr/>
        </p:nvSpPr>
        <p:spPr>
          <a:xfrm>
            <a:off x="706346" y="0"/>
            <a:ext cx="2214654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Art Designer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82C1FBE8-C80F-4A54-92D0-3742597F178D}"/>
              </a:ext>
            </a:extLst>
          </p:cNvPr>
          <p:cNvSpPr/>
          <p:nvPr/>
        </p:nvSpPr>
        <p:spPr>
          <a:xfrm>
            <a:off x="706346" y="467415"/>
            <a:ext cx="3242476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Logan Davis</a:t>
            </a:r>
          </a:p>
        </p:txBody>
      </p:sp>
    </p:spTree>
    <p:extLst>
      <p:ext uri="{BB962C8B-B14F-4D97-AF65-F5344CB8AC3E}">
        <p14:creationId xmlns:p14="http://schemas.microsoft.com/office/powerpoint/2010/main" val="402049433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2">
            <a:extLst>
              <a:ext uri="{FF2B5EF4-FFF2-40B4-BE49-F238E27FC236}">
                <a16:creationId xmlns:a16="http://schemas.microsoft.com/office/drawing/2014/main" id="{2868D56E-216B-4329-BB66-5F5EE3DB084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5191" y="976065"/>
            <a:ext cx="2830615" cy="3769979"/>
          </a:xfrm>
          <a:prstGeom prst="rect">
            <a:avLst/>
          </a:prstGeom>
        </p:spPr>
      </p:pic>
      <p:sp>
        <p:nvSpPr>
          <p:cNvPr id="3" name="矩形 3">
            <a:extLst>
              <a:ext uri="{FF2B5EF4-FFF2-40B4-BE49-F238E27FC236}">
                <a16:creationId xmlns:a16="http://schemas.microsoft.com/office/drawing/2014/main" id="{B64A240E-CD29-45BA-81B5-817EE42F4E54}"/>
              </a:ext>
            </a:extLst>
          </p:cNvPr>
          <p:cNvSpPr/>
          <p:nvPr/>
        </p:nvSpPr>
        <p:spPr>
          <a:xfrm>
            <a:off x="5177733" y="148975"/>
            <a:ext cx="3505779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Programmer</a:t>
            </a:r>
          </a:p>
        </p:txBody>
      </p:sp>
      <p:sp>
        <p:nvSpPr>
          <p:cNvPr id="4" name="矩形 4">
            <a:extLst>
              <a:ext uri="{FF2B5EF4-FFF2-40B4-BE49-F238E27FC236}">
                <a16:creationId xmlns:a16="http://schemas.microsoft.com/office/drawing/2014/main" id="{B59241AF-B04D-4418-A057-B8FD18F2F1E4}"/>
              </a:ext>
            </a:extLst>
          </p:cNvPr>
          <p:cNvSpPr/>
          <p:nvPr/>
        </p:nvSpPr>
        <p:spPr>
          <a:xfrm>
            <a:off x="5209261" y="599039"/>
            <a:ext cx="3242476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Yuqi Ding</a:t>
            </a:r>
          </a:p>
        </p:txBody>
      </p:sp>
      <p:sp>
        <p:nvSpPr>
          <p:cNvPr id="5" name="矩形 5">
            <a:extLst>
              <a:ext uri="{FF2B5EF4-FFF2-40B4-BE49-F238E27FC236}">
                <a16:creationId xmlns:a16="http://schemas.microsoft.com/office/drawing/2014/main" id="{D4EFBE90-C5C0-4B55-9567-AD7FB7B060B2}"/>
              </a:ext>
            </a:extLst>
          </p:cNvPr>
          <p:cNvSpPr/>
          <p:nvPr/>
        </p:nvSpPr>
        <p:spPr>
          <a:xfrm>
            <a:off x="631246" y="3923128"/>
            <a:ext cx="3189515" cy="530915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0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Web Designer</a:t>
            </a:r>
          </a:p>
        </p:txBody>
      </p:sp>
      <p:sp>
        <p:nvSpPr>
          <p:cNvPr id="6" name="矩形 6">
            <a:extLst>
              <a:ext uri="{FF2B5EF4-FFF2-40B4-BE49-F238E27FC236}">
                <a16:creationId xmlns:a16="http://schemas.microsoft.com/office/drawing/2014/main" id="{4D855F6E-FF27-402D-A8C0-53221D7211F8}"/>
              </a:ext>
            </a:extLst>
          </p:cNvPr>
          <p:cNvSpPr/>
          <p:nvPr/>
        </p:nvSpPr>
        <p:spPr>
          <a:xfrm>
            <a:off x="662775" y="4373192"/>
            <a:ext cx="3242476" cy="377026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2000" dirty="0">
                <a:solidFill>
                  <a:schemeClr val="tx1">
                    <a:lumMod val="75000"/>
                    <a:lumOff val="25000"/>
                  </a:schemeClr>
                </a:solidFill>
                <a:latin typeface="Calibri Light" panose="020F0302020204030204" pitchFamily="34" charset="0"/>
                <a:cs typeface="FrankRuehl" panose="020E0503060101010101" pitchFamily="34" charset="-79"/>
              </a:rPr>
              <a:t>Min Cui</a:t>
            </a:r>
          </a:p>
        </p:txBody>
      </p:sp>
      <p:pic>
        <p:nvPicPr>
          <p:cNvPr id="7" name="Picture 6" descr="A person wearing glasses&#10;&#10;Description automatically generated">
            <a:extLst>
              <a:ext uri="{FF2B5EF4-FFF2-40B4-BE49-F238E27FC236}">
                <a16:creationId xmlns:a16="http://schemas.microsoft.com/office/drawing/2014/main" id="{A6628E75-B860-44B2-8AF2-086E7617BE6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24732" y="148975"/>
            <a:ext cx="2830615" cy="37741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73529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8" name="Picture 27">
            <a:extLst>
              <a:ext uri="{FF2B5EF4-FFF2-40B4-BE49-F238E27FC236}">
                <a16:creationId xmlns:a16="http://schemas.microsoft.com/office/drawing/2014/main" id="{887B4698-B958-431F-B7CE-F843A4D78B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00162" y="2305461"/>
            <a:ext cx="2838039" cy="2838039"/>
          </a:xfrm>
          <a:prstGeom prst="rect">
            <a:avLst/>
          </a:prstGeom>
        </p:spPr>
      </p:pic>
      <p:sp>
        <p:nvSpPr>
          <p:cNvPr id="2" name="矩形 3">
            <a:extLst>
              <a:ext uri="{FF2B5EF4-FFF2-40B4-BE49-F238E27FC236}">
                <a16:creationId xmlns:a16="http://schemas.microsoft.com/office/drawing/2014/main" id="{32F25F2A-93D7-4DAC-8332-8FF130F6AC70}"/>
              </a:ext>
            </a:extLst>
          </p:cNvPr>
          <p:cNvSpPr/>
          <p:nvPr/>
        </p:nvSpPr>
        <p:spPr>
          <a:xfrm>
            <a:off x="141060" y="140508"/>
            <a:ext cx="5389790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Sprites</a:t>
            </a:r>
          </a:p>
        </p:txBody>
      </p:sp>
      <p:pic>
        <p:nvPicPr>
          <p:cNvPr id="4" name="Picture 3" descr="A picture containing clipart&#10;&#10;Description automatically generated">
            <a:extLst>
              <a:ext uri="{FF2B5EF4-FFF2-40B4-BE49-F238E27FC236}">
                <a16:creationId xmlns:a16="http://schemas.microsoft.com/office/drawing/2014/main" id="{5F69BDC6-39FE-4B51-8455-4E3C0A70C4FB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12337" y="148095"/>
            <a:ext cx="979485" cy="979485"/>
          </a:xfrm>
          <a:prstGeom prst="rect">
            <a:avLst/>
          </a:prstGeom>
        </p:spPr>
      </p:pic>
      <p:pic>
        <p:nvPicPr>
          <p:cNvPr id="6" name="Picture 5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948ED3B8-E8CA-4FF8-8753-FC4482AA50AF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601" r="15483"/>
          <a:stretch/>
        </p:blipFill>
        <p:spPr>
          <a:xfrm>
            <a:off x="-1" y="763756"/>
            <a:ext cx="2072943" cy="2964957"/>
          </a:xfrm>
          <a:prstGeom prst="rect">
            <a:avLst/>
          </a:prstGeom>
        </p:spPr>
      </p:pic>
      <p:pic>
        <p:nvPicPr>
          <p:cNvPr id="8" name="Picture 7" descr="A drawing of a cartoon character&#10;&#10;Description automatically generated">
            <a:extLst>
              <a:ext uri="{FF2B5EF4-FFF2-40B4-BE49-F238E27FC236}">
                <a16:creationId xmlns:a16="http://schemas.microsoft.com/office/drawing/2014/main" id="{98A06A61-7CAC-4BA3-B3D2-3D85D9B14BE3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3375" r="28494"/>
          <a:stretch/>
        </p:blipFill>
        <p:spPr>
          <a:xfrm>
            <a:off x="5547402" y="1129999"/>
            <a:ext cx="493939" cy="1026233"/>
          </a:xfrm>
          <a:prstGeom prst="rect">
            <a:avLst/>
          </a:prstGeom>
        </p:spPr>
      </p:pic>
      <p:pic>
        <p:nvPicPr>
          <p:cNvPr id="7" name="Picture 6" descr="A picture containing clipart&#10;&#10;Description automatically generated">
            <a:extLst>
              <a:ext uri="{FF2B5EF4-FFF2-40B4-BE49-F238E27FC236}">
                <a16:creationId xmlns:a16="http://schemas.microsoft.com/office/drawing/2014/main" id="{E5F39612-E771-40E1-A84E-39A116596F1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1647" y="140508"/>
            <a:ext cx="979485" cy="979485"/>
          </a:xfrm>
          <a:prstGeom prst="rect">
            <a:avLst/>
          </a:prstGeom>
        </p:spPr>
      </p:pic>
      <p:pic>
        <p:nvPicPr>
          <p:cNvPr id="9" name="Picture 8" descr="A picture containing clipart&#10;&#10;Description automatically generated">
            <a:extLst>
              <a:ext uri="{FF2B5EF4-FFF2-40B4-BE49-F238E27FC236}">
                <a16:creationId xmlns:a16="http://schemas.microsoft.com/office/drawing/2014/main" id="{5E447FD0-E5CF-4CAE-B8CC-03F246370144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83760" y="140508"/>
            <a:ext cx="979485" cy="979485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5FF548BE-2767-41C5-9C82-2901105D634A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30781" y="140508"/>
            <a:ext cx="979485" cy="97948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252F518A-C03E-4620-A1F3-16234EB7ED14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02894" y="140508"/>
            <a:ext cx="979485" cy="979485"/>
          </a:xfrm>
          <a:prstGeom prst="rect">
            <a:avLst/>
          </a:prstGeom>
        </p:spPr>
      </p:pic>
      <p:pic>
        <p:nvPicPr>
          <p:cNvPr id="12" name="Picture 11" descr="A picture containing clipart&#10;&#10;Description automatically generated">
            <a:extLst>
              <a:ext uri="{FF2B5EF4-FFF2-40B4-BE49-F238E27FC236}">
                <a16:creationId xmlns:a16="http://schemas.microsoft.com/office/drawing/2014/main" id="{17E19DAC-0613-4B51-873E-EAAC837DD4D1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42661" y="1189649"/>
            <a:ext cx="979485" cy="979485"/>
          </a:xfrm>
          <a:prstGeom prst="rect">
            <a:avLst/>
          </a:prstGeom>
        </p:spPr>
      </p:pic>
      <p:pic>
        <p:nvPicPr>
          <p:cNvPr id="13" name="Picture 12" descr="A picture containing clipart&#10;&#10;Description automatically generated">
            <a:extLst>
              <a:ext uri="{FF2B5EF4-FFF2-40B4-BE49-F238E27FC236}">
                <a16:creationId xmlns:a16="http://schemas.microsoft.com/office/drawing/2014/main" id="{F3B90F34-B9CD-4F43-A962-A7548B7F3518}"/>
              </a:ext>
            </a:extLst>
          </p:cNvPr>
          <p:cNvPicPr>
            <a:picLocks noChangeAspect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8887" y="1176747"/>
            <a:ext cx="979485" cy="979485"/>
          </a:xfrm>
          <a:prstGeom prst="rect">
            <a:avLst/>
          </a:prstGeom>
        </p:spPr>
      </p:pic>
      <p:pic>
        <p:nvPicPr>
          <p:cNvPr id="14" name="Picture 13" descr="A picture containing clipart&#10;&#10;Description automatically generated">
            <a:extLst>
              <a:ext uri="{FF2B5EF4-FFF2-40B4-BE49-F238E27FC236}">
                <a16:creationId xmlns:a16="http://schemas.microsoft.com/office/drawing/2014/main" id="{7AC01358-A9DB-454B-B277-3D04FC1A8246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34211" y="1183198"/>
            <a:ext cx="979485" cy="979485"/>
          </a:xfrm>
          <a:prstGeom prst="rect">
            <a:avLst/>
          </a:prstGeom>
        </p:spPr>
      </p:pic>
      <p:pic>
        <p:nvPicPr>
          <p:cNvPr id="15" name="Picture 14" descr="A picture containing clipart&#10;&#10;Description automatically generated">
            <a:extLst>
              <a:ext uri="{FF2B5EF4-FFF2-40B4-BE49-F238E27FC236}">
                <a16:creationId xmlns:a16="http://schemas.microsoft.com/office/drawing/2014/main" id="{E043B5DB-8EE1-4B1D-B315-81095EBF76F8}"/>
              </a:ext>
            </a:extLst>
          </p:cNvPr>
          <p:cNvPicPr>
            <a:picLocks noChangeAspect="1"/>
          </p:cNvPicPr>
          <p:nvPr/>
        </p:nvPicPr>
        <p:blipFill>
          <a:blip r:embed="rId1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568091" y="1189649"/>
            <a:ext cx="979485" cy="979485"/>
          </a:xfrm>
          <a:prstGeom prst="rect">
            <a:avLst/>
          </a:prstGeom>
        </p:spPr>
      </p:pic>
      <p:pic>
        <p:nvPicPr>
          <p:cNvPr id="16" name="Picture 15" descr="A picture containing clipart&#10;&#10;Description automatically generated">
            <a:extLst>
              <a:ext uri="{FF2B5EF4-FFF2-40B4-BE49-F238E27FC236}">
                <a16:creationId xmlns:a16="http://schemas.microsoft.com/office/drawing/2014/main" id="{CA88014C-CA7C-488B-9F27-79E91F902BEE}"/>
              </a:ext>
            </a:extLst>
          </p:cNvPr>
          <p:cNvPicPr>
            <a:picLocks noChangeAspect="1"/>
          </p:cNvPicPr>
          <p:nvPr/>
        </p:nvPicPr>
        <p:blipFill>
          <a:blip r:embed="rId1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09853" y="141186"/>
            <a:ext cx="978966" cy="97896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2956B113-9F72-4AA0-80C1-8028173033E5}"/>
              </a:ext>
            </a:extLst>
          </p:cNvPr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454702" y="140508"/>
            <a:ext cx="978966" cy="978966"/>
          </a:xfrm>
          <a:prstGeom prst="rect">
            <a:avLst/>
          </a:prstGeom>
        </p:spPr>
      </p:pic>
      <p:pic>
        <p:nvPicPr>
          <p:cNvPr id="18" name="Picture 17" descr="A picture containing clipart&#10;&#10;Description automatically generated">
            <a:extLst>
              <a:ext uri="{FF2B5EF4-FFF2-40B4-BE49-F238E27FC236}">
                <a16:creationId xmlns:a16="http://schemas.microsoft.com/office/drawing/2014/main" id="{4D726CB6-B3BB-4EFD-8054-B6D5E0B70DC7}"/>
              </a:ext>
            </a:extLst>
          </p:cNvPr>
          <p:cNvPicPr>
            <a:picLocks noChangeAspect="1"/>
          </p:cNvPicPr>
          <p:nvPr/>
        </p:nvPicPr>
        <p:blipFill>
          <a:blip r:embed="rId1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25803" y="140508"/>
            <a:ext cx="979485" cy="979485"/>
          </a:xfrm>
          <a:prstGeom prst="rect">
            <a:avLst/>
          </a:prstGeom>
        </p:spPr>
      </p:pic>
      <p:pic>
        <p:nvPicPr>
          <p:cNvPr id="19" name="Picture 18" descr="A picture containing clipart&#10;&#10;Description automatically generated">
            <a:extLst>
              <a:ext uri="{FF2B5EF4-FFF2-40B4-BE49-F238E27FC236}">
                <a16:creationId xmlns:a16="http://schemas.microsoft.com/office/drawing/2014/main" id="{809E0F65-B269-44EA-B630-AFAD6B81ABA8}"/>
              </a:ext>
            </a:extLst>
          </p:cNvPr>
          <p:cNvPicPr>
            <a:picLocks noChangeAspect="1"/>
          </p:cNvPicPr>
          <p:nvPr/>
        </p:nvPicPr>
        <p:blipFill>
          <a:blip r:embed="rId1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880954" y="140508"/>
            <a:ext cx="978966" cy="978966"/>
          </a:xfrm>
          <a:prstGeom prst="rect">
            <a:avLst/>
          </a:prstGeo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AF37F76-E617-4DE4-BAA7-CEE1225A4551}"/>
              </a:ext>
            </a:extLst>
          </p:cNvPr>
          <p:cNvPicPr>
            <a:picLocks noChangeAspect="1"/>
          </p:cNvPicPr>
          <p:nvPr/>
        </p:nvPicPr>
        <p:blipFill>
          <a:blip r:embed="rId1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6494691" y="1443141"/>
            <a:ext cx="613682" cy="613682"/>
          </a:xfrm>
          <a:prstGeom prst="rect">
            <a:avLst/>
          </a:prstGeom>
        </p:spPr>
      </p:pic>
      <p:pic>
        <p:nvPicPr>
          <p:cNvPr id="21" name="Picture 20" descr="A close up of a sign&#10;&#10;Description automatically generated">
            <a:extLst>
              <a:ext uri="{FF2B5EF4-FFF2-40B4-BE49-F238E27FC236}">
                <a16:creationId xmlns:a16="http://schemas.microsoft.com/office/drawing/2014/main" id="{E2128578-2BE9-4C0C-980C-3B9C7CD44D64}"/>
              </a:ext>
            </a:extLst>
          </p:cNvPr>
          <p:cNvPicPr>
            <a:picLocks noChangeAspect="1"/>
          </p:cNvPicPr>
          <p:nvPr/>
        </p:nvPicPr>
        <p:blipFill>
          <a:blip r:embed="rId1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79484" y="1657139"/>
            <a:ext cx="613682" cy="613682"/>
          </a:xfrm>
          <a:prstGeom prst="rect">
            <a:avLst/>
          </a:prstGeom>
        </p:spPr>
      </p:pic>
      <p:pic>
        <p:nvPicPr>
          <p:cNvPr id="22" name="Picture 21">
            <a:extLst>
              <a:ext uri="{FF2B5EF4-FFF2-40B4-BE49-F238E27FC236}">
                <a16:creationId xmlns:a16="http://schemas.microsoft.com/office/drawing/2014/main" id="{17E80B83-BE68-41AB-A191-3AEE135F0072}"/>
              </a:ext>
            </a:extLst>
          </p:cNvPr>
          <p:cNvPicPr>
            <a:picLocks noChangeAspect="1"/>
          </p:cNvPicPr>
          <p:nvPr/>
        </p:nvPicPr>
        <p:blipFill>
          <a:blip r:embed="rId2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8120263" y="1428356"/>
            <a:ext cx="613682" cy="613682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E6F975A4-B0F8-4A09-A255-C6D80B47B36F}"/>
              </a:ext>
            </a:extLst>
          </p:cNvPr>
          <p:cNvPicPr>
            <a:picLocks noChangeAspect="1"/>
          </p:cNvPicPr>
          <p:nvPr/>
        </p:nvPicPr>
        <p:blipFill>
          <a:blip r:embed="rId2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3600000">
            <a:off x="7007372" y="1378357"/>
            <a:ext cx="329192" cy="329192"/>
          </a:xfrm>
          <a:prstGeom prst="rect">
            <a:avLst/>
          </a:prstGeom>
        </p:spPr>
      </p:pic>
      <p:pic>
        <p:nvPicPr>
          <p:cNvPr id="24" name="Picture 23">
            <a:extLst>
              <a:ext uri="{FF2B5EF4-FFF2-40B4-BE49-F238E27FC236}">
                <a16:creationId xmlns:a16="http://schemas.microsoft.com/office/drawing/2014/main" id="{2BB85676-79C1-40CB-9D0D-E320712A7123}"/>
              </a:ext>
            </a:extLst>
          </p:cNvPr>
          <p:cNvPicPr>
            <a:picLocks noChangeAspect="1"/>
          </p:cNvPicPr>
          <p:nvPr/>
        </p:nvPicPr>
        <p:blipFill>
          <a:blip r:embed="rId2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30392" y="1378357"/>
            <a:ext cx="329192" cy="329192"/>
          </a:xfrm>
          <a:prstGeom prst="rect">
            <a:avLst/>
          </a:prstGeom>
        </p:spPr>
      </p:pic>
      <p:pic>
        <p:nvPicPr>
          <p:cNvPr id="25" name="Picture 24">
            <a:extLst>
              <a:ext uri="{FF2B5EF4-FFF2-40B4-BE49-F238E27FC236}">
                <a16:creationId xmlns:a16="http://schemas.microsoft.com/office/drawing/2014/main" id="{9824DE78-EBB6-4206-85D9-480D5CA119E4}"/>
              </a:ext>
            </a:extLst>
          </p:cNvPr>
          <p:cNvPicPr>
            <a:picLocks noChangeAspect="1"/>
          </p:cNvPicPr>
          <p:nvPr/>
        </p:nvPicPr>
        <p:blipFill>
          <a:blip r:embed="rId2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8900000">
            <a:off x="7979999" y="1303333"/>
            <a:ext cx="329192" cy="329192"/>
          </a:xfrm>
          <a:prstGeom prst="rect">
            <a:avLst/>
          </a:prstGeom>
        </p:spPr>
      </p:pic>
      <p:pic>
        <p:nvPicPr>
          <p:cNvPr id="26" name="Picture 25" descr="A sunset in the background&#10;&#10;Description automatically generated">
            <a:extLst>
              <a:ext uri="{FF2B5EF4-FFF2-40B4-BE49-F238E27FC236}">
                <a16:creationId xmlns:a16="http://schemas.microsoft.com/office/drawing/2014/main" id="{69C670CD-24F0-408E-B50A-2CCE53582DA4}"/>
              </a:ext>
            </a:extLst>
          </p:cNvPr>
          <p:cNvPicPr>
            <a:picLocks noChangeAspect="1"/>
          </p:cNvPicPr>
          <p:nvPr/>
        </p:nvPicPr>
        <p:blipFill>
          <a:blip r:embed="rId2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060" y="4023212"/>
            <a:ext cx="5335675" cy="10033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6ABC3B0B-CAE7-478C-B1FD-8544327C4273}"/>
              </a:ext>
            </a:extLst>
          </p:cNvPr>
          <p:cNvPicPr>
            <a:picLocks noChangeAspect="1"/>
          </p:cNvPicPr>
          <p:nvPr/>
        </p:nvPicPr>
        <p:blipFill>
          <a:blip r:embed="rId2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10565" y="2381698"/>
            <a:ext cx="1428949" cy="1428949"/>
          </a:xfrm>
          <a:prstGeom prst="rect">
            <a:avLst/>
          </a:prstGeom>
        </p:spPr>
      </p:pic>
      <p:pic>
        <p:nvPicPr>
          <p:cNvPr id="30" name="Picture 29">
            <a:extLst>
              <a:ext uri="{FF2B5EF4-FFF2-40B4-BE49-F238E27FC236}">
                <a16:creationId xmlns:a16="http://schemas.microsoft.com/office/drawing/2014/main" id="{D4A1AC4E-01D1-4F75-ABBD-0D52EF58FD8E}"/>
              </a:ext>
            </a:extLst>
          </p:cNvPr>
          <p:cNvPicPr>
            <a:picLocks noChangeAspect="1"/>
          </p:cNvPicPr>
          <p:nvPr/>
        </p:nvPicPr>
        <p:blipFill>
          <a:blip r:embed="rId2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26401" y="3393068"/>
            <a:ext cx="883452" cy="883452"/>
          </a:xfrm>
          <a:prstGeom prst="rect">
            <a:avLst/>
          </a:prstGeom>
        </p:spPr>
      </p:pic>
      <p:pic>
        <p:nvPicPr>
          <p:cNvPr id="32" name="Picture 31">
            <a:extLst>
              <a:ext uri="{FF2B5EF4-FFF2-40B4-BE49-F238E27FC236}">
                <a16:creationId xmlns:a16="http://schemas.microsoft.com/office/drawing/2014/main" id="{A16375A6-A1C1-4F44-800F-BC5FC753D05E}"/>
              </a:ext>
            </a:extLst>
          </p:cNvPr>
          <p:cNvPicPr>
            <a:picLocks noChangeAspect="1"/>
          </p:cNvPicPr>
          <p:nvPr/>
        </p:nvPicPr>
        <p:blipFill>
          <a:blip r:embed="rId2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16306" y="2537804"/>
            <a:ext cx="1428949" cy="1428949"/>
          </a:xfrm>
          <a:prstGeom prst="rect">
            <a:avLst/>
          </a:prstGeom>
        </p:spPr>
      </p:pic>
      <p:pic>
        <p:nvPicPr>
          <p:cNvPr id="34" name="Picture 33">
            <a:extLst>
              <a:ext uri="{FF2B5EF4-FFF2-40B4-BE49-F238E27FC236}">
                <a16:creationId xmlns:a16="http://schemas.microsoft.com/office/drawing/2014/main" id="{46C4EC2A-1795-4B12-B559-894842E7CEED}"/>
              </a:ext>
            </a:extLst>
          </p:cNvPr>
          <p:cNvPicPr>
            <a:picLocks noChangeAspect="1"/>
          </p:cNvPicPr>
          <p:nvPr/>
        </p:nvPicPr>
        <p:blipFill>
          <a:blip r:embed="rId2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79725">
            <a:off x="4934692" y="2655327"/>
            <a:ext cx="1305357" cy="3263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503558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5A0C59DC-FD44-4482-9E42-9ADFC085E741}"/>
              </a:ext>
            </a:extLst>
          </p:cNvPr>
          <p:cNvSpPr/>
          <p:nvPr/>
        </p:nvSpPr>
        <p:spPr>
          <a:xfrm>
            <a:off x="141060" y="140508"/>
            <a:ext cx="5389790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Audio</a:t>
            </a:r>
          </a:p>
        </p:txBody>
      </p:sp>
      <p:pic>
        <p:nvPicPr>
          <p:cNvPr id="8" name="cyborg_hurt - Part_1">
            <a:hlinkClick r:id="" action="ppaction://media"/>
            <a:extLst>
              <a:ext uri="{FF2B5EF4-FFF2-40B4-BE49-F238E27FC236}">
                <a16:creationId xmlns:a16="http://schemas.microsoft.com/office/drawing/2014/main" id="{5E6350EF-D713-47F1-8907-14E599BF588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506" y="2506899"/>
            <a:ext cx="609600" cy="6096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B6868D1-CBFA-49FC-B6E5-1F61A4B3ACE2}"/>
              </a:ext>
            </a:extLst>
          </p:cNvPr>
          <p:cNvSpPr txBox="1"/>
          <p:nvPr/>
        </p:nvSpPr>
        <p:spPr>
          <a:xfrm>
            <a:off x="1958071" y="2657810"/>
            <a:ext cx="1774845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err="1"/>
              <a:t>cyborg_hurt</a:t>
            </a:r>
            <a:r>
              <a:rPr lang="en-US" dirty="0"/>
              <a:t> - Part_1</a:t>
            </a:r>
          </a:p>
        </p:txBody>
      </p:sp>
      <p:pic>
        <p:nvPicPr>
          <p:cNvPr id="10" name="enemy_death_1">
            <a:hlinkClick r:id="" action="ppaction://media"/>
            <a:extLst>
              <a:ext uri="{FF2B5EF4-FFF2-40B4-BE49-F238E27FC236}">
                <a16:creationId xmlns:a16="http://schemas.microsoft.com/office/drawing/2014/main" id="{D3FBA5C8-D3A7-4B08-B126-FA9447F855F3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56506" y="3259223"/>
            <a:ext cx="609600" cy="609600"/>
          </a:xfrm>
          <a:prstGeom prst="rect">
            <a:avLst/>
          </a:prstGeom>
        </p:spPr>
      </p:pic>
      <p:sp>
        <p:nvSpPr>
          <p:cNvPr id="11" name="Rectangle 10">
            <a:extLst>
              <a:ext uri="{FF2B5EF4-FFF2-40B4-BE49-F238E27FC236}">
                <a16:creationId xmlns:a16="http://schemas.microsoft.com/office/drawing/2014/main" id="{2DE02F25-13B8-42FD-AD65-2E513B2FFD13}"/>
              </a:ext>
            </a:extLst>
          </p:cNvPr>
          <p:cNvSpPr/>
          <p:nvPr/>
        </p:nvSpPr>
        <p:spPr>
          <a:xfrm>
            <a:off x="1958071" y="3259222"/>
            <a:ext cx="13885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enemy_death_1</a:t>
            </a:r>
          </a:p>
        </p:txBody>
      </p:sp>
      <p:pic>
        <p:nvPicPr>
          <p:cNvPr id="12" name="enemy_death_2">
            <a:hlinkClick r:id="" action="ppaction://media"/>
            <a:extLst>
              <a:ext uri="{FF2B5EF4-FFF2-40B4-BE49-F238E27FC236}">
                <a16:creationId xmlns:a16="http://schemas.microsoft.com/office/drawing/2014/main" id="{3B0D5840-422D-473E-976C-6729D238B22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30850" y="1754575"/>
            <a:ext cx="609600" cy="609600"/>
          </a:xfrm>
          <a:prstGeom prst="rect">
            <a:avLst/>
          </a:prstGeom>
        </p:spPr>
      </p:pic>
      <p:sp>
        <p:nvSpPr>
          <p:cNvPr id="13" name="Rectangle 12">
            <a:extLst>
              <a:ext uri="{FF2B5EF4-FFF2-40B4-BE49-F238E27FC236}">
                <a16:creationId xmlns:a16="http://schemas.microsoft.com/office/drawing/2014/main" id="{87228B0B-FF9D-48A7-B7D5-67C577A1698F}"/>
              </a:ext>
            </a:extLst>
          </p:cNvPr>
          <p:cNvSpPr/>
          <p:nvPr/>
        </p:nvSpPr>
        <p:spPr>
          <a:xfrm>
            <a:off x="6332415" y="1771218"/>
            <a:ext cx="1388522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/>
              <a:t>enemy_death_2</a:t>
            </a:r>
          </a:p>
        </p:txBody>
      </p:sp>
      <p:pic>
        <p:nvPicPr>
          <p:cNvPr id="14" name="plasma_shot_no_reverb">
            <a:hlinkClick r:id="" action="ppaction://media"/>
            <a:extLst>
              <a:ext uri="{FF2B5EF4-FFF2-40B4-BE49-F238E27FC236}">
                <a16:creationId xmlns:a16="http://schemas.microsoft.com/office/drawing/2014/main" id="{AF6E131B-83BB-40C8-87FF-DF5E85277BDE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30850" y="2506899"/>
            <a:ext cx="609600" cy="609600"/>
          </a:xfrm>
          <a:prstGeom prst="rect">
            <a:avLst/>
          </a:prstGeom>
        </p:spPr>
      </p:pic>
      <p:sp>
        <p:nvSpPr>
          <p:cNvPr id="15" name="Rectangle 14">
            <a:extLst>
              <a:ext uri="{FF2B5EF4-FFF2-40B4-BE49-F238E27FC236}">
                <a16:creationId xmlns:a16="http://schemas.microsoft.com/office/drawing/2014/main" id="{E84F3663-EB52-449F-BA85-D90C492EC866}"/>
              </a:ext>
            </a:extLst>
          </p:cNvPr>
          <p:cNvSpPr/>
          <p:nvPr/>
        </p:nvSpPr>
        <p:spPr>
          <a:xfrm>
            <a:off x="6332415" y="2559806"/>
            <a:ext cx="1981633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plasma_shot_no_reverb</a:t>
            </a:r>
            <a:endParaRPr lang="en-US" dirty="0"/>
          </a:p>
        </p:txBody>
      </p:sp>
      <p:pic>
        <p:nvPicPr>
          <p:cNvPr id="16" name="player_hurt">
            <a:hlinkClick r:id="" action="ppaction://media"/>
            <a:extLst>
              <a:ext uri="{FF2B5EF4-FFF2-40B4-BE49-F238E27FC236}">
                <a16:creationId xmlns:a16="http://schemas.microsoft.com/office/drawing/2014/main" id="{E2599653-BDD3-4353-9A53-F7925CF48E70}"/>
              </a:ext>
            </a:extLst>
          </p:cNvPr>
          <p:cNvPicPr>
            <a:picLocks noChangeAspect="1"/>
          </p:cNvPicPr>
          <p:nvPr>
            <a:audioFile r:link="rId8"/>
            <p:extLst>
              <p:ext uri="{DAA4B4D4-6D71-4841-9C94-3DE7FCFB9230}">
                <p14:media xmlns:p14="http://schemas.microsoft.com/office/powerpoint/2010/main" r:embed="rId7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5540898" y="3287650"/>
            <a:ext cx="609600" cy="609600"/>
          </a:xfrm>
          <a:prstGeom prst="rect">
            <a:avLst/>
          </a:prstGeom>
        </p:spPr>
      </p:pic>
      <p:sp>
        <p:nvSpPr>
          <p:cNvPr id="17" name="Rectangle 16">
            <a:extLst>
              <a:ext uri="{FF2B5EF4-FFF2-40B4-BE49-F238E27FC236}">
                <a16:creationId xmlns:a16="http://schemas.microsoft.com/office/drawing/2014/main" id="{514B95E4-68CD-4BE7-8A20-0B46E4A46065}"/>
              </a:ext>
            </a:extLst>
          </p:cNvPr>
          <p:cNvSpPr/>
          <p:nvPr/>
        </p:nvSpPr>
        <p:spPr>
          <a:xfrm>
            <a:off x="6332415" y="3429556"/>
            <a:ext cx="1045479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player_hurt</a:t>
            </a:r>
            <a:endParaRPr lang="en-US" dirty="0"/>
          </a:p>
        </p:txBody>
      </p:sp>
      <p:pic>
        <p:nvPicPr>
          <p:cNvPr id="18" name="toroid_liasons">
            <a:hlinkClick r:id="" action="ppaction://media"/>
            <a:extLst>
              <a:ext uri="{FF2B5EF4-FFF2-40B4-BE49-F238E27FC236}">
                <a16:creationId xmlns:a16="http://schemas.microsoft.com/office/drawing/2014/main" id="{ADD32987-57AF-43FE-826A-AB606BCF7091}"/>
              </a:ext>
            </a:extLst>
          </p:cNvPr>
          <p:cNvPicPr>
            <a:picLocks noChangeAspect="1"/>
          </p:cNvPicPr>
          <p:nvPr>
            <a:audioFile r:link="rId10"/>
            <p:extLst>
              <p:ext uri="{DAA4B4D4-6D71-4841-9C94-3DE7FCFB9230}">
                <p14:media xmlns:p14="http://schemas.microsoft.com/office/powerpoint/2010/main" r:embed="rId9"/>
              </p:ext>
            </p:extLst>
          </p:nvPr>
        </p:nvPicPr>
        <p:blipFill>
          <a:blip r:embed="rId12"/>
          <a:stretch>
            <a:fillRect/>
          </a:stretch>
        </p:blipFill>
        <p:spPr>
          <a:xfrm>
            <a:off x="1118263" y="1620306"/>
            <a:ext cx="609600" cy="609600"/>
          </a:xfrm>
          <a:prstGeom prst="rect">
            <a:avLst/>
          </a:prstGeom>
        </p:spPr>
      </p:pic>
      <p:sp>
        <p:nvSpPr>
          <p:cNvPr id="19" name="Rectangle 18">
            <a:extLst>
              <a:ext uri="{FF2B5EF4-FFF2-40B4-BE49-F238E27FC236}">
                <a16:creationId xmlns:a16="http://schemas.microsoft.com/office/drawing/2014/main" id="{540C514D-63E1-4063-8A7D-29BB1427382A}"/>
              </a:ext>
            </a:extLst>
          </p:cNvPr>
          <p:cNvSpPr/>
          <p:nvPr/>
        </p:nvSpPr>
        <p:spPr>
          <a:xfrm>
            <a:off x="1958071" y="1925106"/>
            <a:ext cx="124425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dirty="0" err="1"/>
              <a:t>toroid_liasons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678573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643" fill="hold"/>
                                        <p:tgtEl>
                                          <p:spTgt spid="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0" dur="770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70" fill="hold"/>
                                        <p:tgtEl>
                                          <p:spTgt spid="1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8" dur="734" fill="hold"/>
                                        <p:tgtEl>
                                          <p:spTgt spid="1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2" dur="750" fill="hold"/>
                                        <p:tgtEl>
                                          <p:spTgt spid="1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26" dur="98560" fill="hold"/>
                                        <p:tgtEl>
                                          <p:spTgt spid="18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>
                <p:cTn id="2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8"/>
                </p:tgtEl>
              </p:cMediaNode>
            </p:audio>
            <p:audio>
              <p:cMediaNode vol="80000">
                <p:cTn id="28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  <p:audio>
              <p:cMediaNode vol="80000">
                <p:cTn id="2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2"/>
                </p:tgtEl>
              </p:cMediaNode>
            </p:audio>
            <p:audio>
              <p:cMediaNode vol="80000">
                <p:cTn id="30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4"/>
                </p:tgtEl>
              </p:cMediaNode>
            </p:audio>
            <p:audio>
              <p:cMediaNode vol="8000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6"/>
                </p:tgtEl>
              </p:cMediaNode>
            </p:audio>
            <p:audio>
              <p:cMediaNode vol="80000">
                <p:cTn id="32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8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A38320CE-E0B5-4DB7-8A1D-73D2A140B388}"/>
              </a:ext>
            </a:extLst>
          </p:cNvPr>
          <p:cNvSpPr/>
          <p:nvPr/>
        </p:nvSpPr>
        <p:spPr>
          <a:xfrm>
            <a:off x="141060" y="140508"/>
            <a:ext cx="5389790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600" b="1">
                <a:solidFill>
                  <a:schemeClr val="tx1">
                    <a:lumMod val="95000"/>
                    <a:lumOff val="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Test Room Demo</a:t>
            </a:r>
            <a:endParaRPr lang="en-US" altLang="zh-CN" sz="3600" b="1" dirty="0">
              <a:solidFill>
                <a:schemeClr val="tx1">
                  <a:lumMod val="95000"/>
                  <a:lumOff val="5000"/>
                </a:schemeClr>
              </a:solidFill>
              <a:latin typeface="Impact" panose="020B0806030902050204" pitchFamily="34" charset="0"/>
              <a:cs typeface="FrankRuehl" panose="020E0503060101010101" pitchFamily="34" charset="-79"/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9DFF8CC-7B81-47F0-BF51-CA4EB4B5725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28851" y="679450"/>
            <a:ext cx="7686297" cy="43235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8806097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3">
            <a:extLst>
              <a:ext uri="{FF2B5EF4-FFF2-40B4-BE49-F238E27FC236}">
                <a16:creationId xmlns:a16="http://schemas.microsoft.com/office/drawing/2014/main" id="{28748202-1682-47C0-A80D-18CD72C80E12}"/>
              </a:ext>
            </a:extLst>
          </p:cNvPr>
          <p:cNvSpPr/>
          <p:nvPr/>
        </p:nvSpPr>
        <p:spPr>
          <a:xfrm>
            <a:off x="141060" y="140508"/>
            <a:ext cx="5389790" cy="623248"/>
          </a:xfrm>
          <a:prstGeom prst="rect">
            <a:avLst/>
          </a:prstGeom>
        </p:spPr>
        <p:txBody>
          <a:bodyPr wrap="square" lIns="68580" tIns="34290" rIns="68580" bIns="34290">
            <a:spAutoFit/>
          </a:bodyPr>
          <a:lstStyle/>
          <a:p>
            <a:r>
              <a:rPr lang="en-US" altLang="zh-CN" sz="3600" b="1" dirty="0">
                <a:solidFill>
                  <a:schemeClr val="tx1">
                    <a:lumMod val="95000"/>
                    <a:lumOff val="5000"/>
                  </a:schemeClr>
                </a:solidFill>
                <a:latin typeface="Impact" panose="020B0806030902050204" pitchFamily="34" charset="0"/>
                <a:cs typeface="FrankRuehl" panose="020E0503060101010101" pitchFamily="34" charset="-79"/>
              </a:rPr>
              <a:t>Future Goals to Implement 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FB0CBB58-8F98-493A-BF24-B85B011DFD38}"/>
              </a:ext>
            </a:extLst>
          </p:cNvPr>
          <p:cNvSpPr txBox="1"/>
          <p:nvPr/>
        </p:nvSpPr>
        <p:spPr>
          <a:xfrm>
            <a:off x="641350" y="1257300"/>
            <a:ext cx="48895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Melee Combat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More Terrain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More in-depth levels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More enemy types with variable AI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Weapon upgrades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Bosses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Animation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000" dirty="0"/>
              <a:t>Sound Effects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BED1328C-E49E-46C1-B4FF-24A5A40660C8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6280"/>
          <a:stretch/>
        </p:blipFill>
        <p:spPr>
          <a:xfrm>
            <a:off x="5233758" y="828675"/>
            <a:ext cx="3484792" cy="34861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66461258"/>
      </p:ext>
    </p:extLst>
  </p:cSld>
  <p:clrMapOvr>
    <a:masterClrMapping/>
  </p:clrMapOvr>
</p:sld>
</file>

<file path=ppt/theme/theme1.xml><?xml version="1.0" encoding="utf-8"?>
<a:theme xmlns:a="http://schemas.openxmlformats.org/drawingml/2006/main" name="第一PPT，www.1ppt.com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_rels/item5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5.xml"/></Relationships>
</file>

<file path=customXml/_rels/item6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6.xml"/></Relationships>
</file>

<file path=customXml/item1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2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3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4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5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6.xml><?xml version="1.0" encoding="utf-8"?>
<Control xmlns="http://schemas.microsoft.com/VisualStudio/2011/storyboarding/control">
  <Id Name="System.Storyboarding.Common.Slider" Revision="1" Stencil="System.Storyboarding.Common" StencilVersion="0.1"/>
</Control>
</file>

<file path=customXml/itemProps1.xml><?xml version="1.0" encoding="utf-8"?>
<ds:datastoreItem xmlns:ds="http://schemas.openxmlformats.org/officeDocument/2006/customXml" ds:itemID="{BB28DDF2-203A-47D6-8F57-4F00D3818E66}">
  <ds:schemaRefs>
    <ds:schemaRef ds:uri="http://schemas.microsoft.com/VisualStudio/2011/storyboarding/control"/>
  </ds:schemaRefs>
</ds:datastoreItem>
</file>

<file path=customXml/itemProps2.xml><?xml version="1.0" encoding="utf-8"?>
<ds:datastoreItem xmlns:ds="http://schemas.openxmlformats.org/officeDocument/2006/customXml" ds:itemID="{BC3992CD-C112-4EAE-8B05-12AB32624827}">
  <ds:schemaRefs>
    <ds:schemaRef ds:uri="http://schemas.microsoft.com/VisualStudio/2011/storyboarding/control"/>
  </ds:schemaRefs>
</ds:datastoreItem>
</file>

<file path=customXml/itemProps3.xml><?xml version="1.0" encoding="utf-8"?>
<ds:datastoreItem xmlns:ds="http://schemas.openxmlformats.org/officeDocument/2006/customXml" ds:itemID="{35D5A3F8-FB8B-4B60-B07E-10C5A3477211}">
  <ds:schemaRefs>
    <ds:schemaRef ds:uri="http://schemas.microsoft.com/VisualStudio/2011/storyboarding/control"/>
  </ds:schemaRefs>
</ds:datastoreItem>
</file>

<file path=customXml/itemProps4.xml><?xml version="1.0" encoding="utf-8"?>
<ds:datastoreItem xmlns:ds="http://schemas.openxmlformats.org/officeDocument/2006/customXml" ds:itemID="{12FB95DC-E3C1-4858-A1A7-20DB21685EE3}">
  <ds:schemaRefs>
    <ds:schemaRef ds:uri="http://schemas.microsoft.com/VisualStudio/2011/storyboarding/control"/>
  </ds:schemaRefs>
</ds:datastoreItem>
</file>

<file path=customXml/itemProps5.xml><?xml version="1.0" encoding="utf-8"?>
<ds:datastoreItem xmlns:ds="http://schemas.openxmlformats.org/officeDocument/2006/customXml" ds:itemID="{86870C1A-FAA8-4069-BD7C-3D1FF77BD9DD}">
  <ds:schemaRefs>
    <ds:schemaRef ds:uri="http://schemas.microsoft.com/VisualStudio/2011/storyboarding/control"/>
  </ds:schemaRefs>
</ds:datastoreItem>
</file>

<file path=customXml/itemProps6.xml><?xml version="1.0" encoding="utf-8"?>
<ds:datastoreItem xmlns:ds="http://schemas.openxmlformats.org/officeDocument/2006/customXml" ds:itemID="{B957DFCA-07E7-4DD7-B3BA-FF5B2967E2B0}">
  <ds:schemaRefs>
    <ds:schemaRef ds:uri="http://schemas.microsoft.com/VisualStudio/2011/storyboarding/control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otalTime>246</TotalTime>
  <Words>103</Words>
  <Application>Microsoft Office PowerPoint</Application>
  <PresentationFormat>On-screen Show (16:9)</PresentationFormat>
  <Paragraphs>33</Paragraphs>
  <Slides>10</Slides>
  <Notes>0</Notes>
  <HiddenSlides>0</HiddenSlides>
  <MMClips>6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7" baseType="lpstr">
      <vt:lpstr>等线</vt:lpstr>
      <vt:lpstr>等线 Light</vt:lpstr>
      <vt:lpstr>Arial</vt:lpstr>
      <vt:lpstr>Calibri</vt:lpstr>
      <vt:lpstr>Calibri Light</vt:lpstr>
      <vt:lpstr>Impact</vt:lpstr>
      <vt:lpstr>第一PPT，www.1ppt.com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英雄联盟</dc:title>
  <dc:creator>第一PPT</dc:creator>
  <cp:keywords>www.1ppt.com</cp:keywords>
  <cp:lastModifiedBy>Logan Davis</cp:lastModifiedBy>
  <cp:revision>49</cp:revision>
  <dcterms:created xsi:type="dcterms:W3CDTF">2016-05-05T02:35:21Z</dcterms:created>
  <dcterms:modified xsi:type="dcterms:W3CDTF">2019-03-26T03:48:56Z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Tfs.IsStoryboard">
    <vt:bool>true</vt:bool>
  </property>
  <property fmtid="{D5CDD505-2E9C-101B-9397-08002B2CF9AE}" pid="3" name="Tfs.LastKnownPath">
    <vt:lpwstr>https://d.docs.live.net/1388c45b57cfeea9/Documents/School/Classes/CSC 4263 - Video Game Design/Assignments/Robo-Du0_mid.pptx</vt:lpwstr>
  </property>
</Properties>
</file>

<file path=docProps/thumbnail.jpeg>
</file>